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79" r:id="rId4"/>
    <p:sldId id="272" r:id="rId5"/>
    <p:sldId id="274" r:id="rId6"/>
    <p:sldId id="267" r:id="rId7"/>
    <p:sldId id="268" r:id="rId8"/>
    <p:sldId id="265" r:id="rId9"/>
    <p:sldId id="276" r:id="rId10"/>
    <p:sldId id="262" r:id="rId11"/>
    <p:sldId id="275" r:id="rId12"/>
    <p:sldId id="277" r:id="rId13"/>
    <p:sldId id="278" r:id="rId14"/>
    <p:sldId id="270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>
        <p:scale>
          <a:sx n="121" d="100"/>
          <a:sy n="121" d="100"/>
        </p:scale>
        <p:origin x="-8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10/29/12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 (when page is full)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Quiz II (chores &amp; translations)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Feste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Montag</a:t>
            </a:r>
            <a:r>
              <a:rPr lang="en-US" sz="3600" dirty="0" smtClean="0"/>
              <a:t>, der 29.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2000" dirty="0" smtClean="0"/>
              <a:t>Deutsch 2, C 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D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smtClean="0"/>
              <a:t>Helping at home </a:t>
            </a:r>
            <a:r>
              <a:rPr lang="en-US" dirty="0"/>
              <a:t>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/>
              <a:t>Q</a:t>
            </a:r>
            <a:r>
              <a:rPr lang="en-US" dirty="0" smtClean="0"/>
              <a:t>uestion:  What do you like to do with your family?</a:t>
            </a:r>
          </a:p>
          <a:p>
            <a:r>
              <a:rPr lang="en-US" dirty="0" err="1" smtClean="0"/>
              <a:t>Frage</a:t>
            </a:r>
            <a:r>
              <a:rPr lang="en-US" dirty="0" smtClean="0"/>
              <a:t>:  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Grade awareness</a:t>
            </a:r>
          </a:p>
          <a:p>
            <a:pPr lvl="1"/>
            <a:r>
              <a:rPr lang="en-US" dirty="0" smtClean="0"/>
              <a:t>reading / writing skills: weather </a:t>
            </a:r>
          </a:p>
          <a:p>
            <a:pPr lvl="1"/>
            <a:r>
              <a:rPr lang="en-US" dirty="0" smtClean="0"/>
              <a:t>writing skills : activities with your family</a:t>
            </a:r>
          </a:p>
          <a:p>
            <a:pPr lvl="1"/>
            <a:r>
              <a:rPr lang="en-US" dirty="0" smtClean="0"/>
              <a:t>Audio – visual comprehension: </a:t>
            </a:r>
            <a:r>
              <a:rPr lang="en-US" dirty="0" err="1" smtClean="0"/>
              <a:t>Extr</a:t>
            </a:r>
            <a:r>
              <a:rPr lang="en-US" dirty="0" smtClean="0"/>
              <a:t>@ (“Friends”)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smtClean="0"/>
              <a:t>Wetter? </a:t>
            </a:r>
            <a:r>
              <a:rPr lang="en-US" dirty="0"/>
              <a:t>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Antworten</a:t>
            </a:r>
            <a:r>
              <a:rPr lang="en-US" dirty="0" smtClean="0"/>
              <a:t> von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.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r>
              <a:rPr lang="en-US" dirty="0" smtClean="0"/>
              <a:t>running grade records -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(</a:t>
            </a:r>
            <a:r>
              <a:rPr lang="en-US" dirty="0" err="1" smtClean="0"/>
              <a:t>abgeben</a:t>
            </a:r>
            <a:r>
              <a:rPr lang="en-US" dirty="0" smtClean="0"/>
              <a:t>: to hand in)</a:t>
            </a:r>
          </a:p>
          <a:p>
            <a:pPr lvl="1"/>
            <a:r>
              <a:rPr lang="en-US" dirty="0" smtClean="0"/>
              <a:t>In Word </a:t>
            </a:r>
            <a:r>
              <a:rPr lang="en-US" dirty="0" err="1" smtClean="0"/>
              <a:t>kurz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ausgefüllt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endParaRPr lang="en-US" dirty="0" smtClean="0"/>
          </a:p>
          <a:p>
            <a:pPr lvl="1"/>
            <a:r>
              <a:rPr lang="en-US" dirty="0"/>
              <a:t>10 </a:t>
            </a:r>
            <a:r>
              <a:rPr lang="en-US" dirty="0" err="1"/>
              <a:t>Minuten</a:t>
            </a:r>
            <a:r>
              <a:rPr lang="en-US" dirty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: 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Aktivitäten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 du mit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? (</a:t>
            </a:r>
            <a:r>
              <a:rPr lang="en-US" dirty="0" err="1" smtClean="0"/>
              <a:t>einsammeln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Extr</a:t>
            </a:r>
            <a:r>
              <a:rPr lang="en-US" dirty="0" smtClean="0"/>
              <a:t>@ Video </a:t>
            </a:r>
            <a:r>
              <a:rPr lang="en-US" dirty="0" err="1" smtClean="0"/>
              <a:t>Serie</a:t>
            </a:r>
            <a:r>
              <a:rPr lang="en-US" dirty="0" smtClean="0"/>
              <a:t> – </a:t>
            </a:r>
            <a:r>
              <a:rPr lang="en-US" dirty="0" err="1" smtClean="0"/>
              <a:t>zuende</a:t>
            </a:r>
            <a:r>
              <a:rPr lang="en-US" dirty="0" smtClean="0"/>
              <a:t> </a:t>
            </a:r>
            <a:r>
              <a:rPr lang="en-US" dirty="0" err="1" smtClean="0"/>
              <a:t>schauen</a:t>
            </a:r>
            <a:r>
              <a:rPr lang="en-US" dirty="0" smtClean="0"/>
              <a:t>. </a:t>
            </a:r>
            <a:r>
              <a:rPr lang="en-US" dirty="0"/>
              <a:t>M</a:t>
            </a:r>
            <a:r>
              <a:rPr lang="en-US" dirty="0" smtClean="0"/>
              <a:t>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besprechen</a:t>
            </a:r>
            <a:r>
              <a:rPr lang="en-US" dirty="0" smtClean="0"/>
              <a:t>,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54739"/>
              </p:ext>
            </p:extLst>
          </p:nvPr>
        </p:nvGraphicFramePr>
        <p:xfrm>
          <a:off x="50800" y="577850"/>
          <a:ext cx="9042400" cy="570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9042400" imgH="5702300" progId="Word.Document.12">
                  <p:embed/>
                </p:oleObj>
              </mc:Choice>
              <mc:Fallback>
                <p:oleObj name="Document" r:id="rId4" imgW="9042400" imgH="5702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00" y="577850"/>
                        <a:ext cx="9042400" cy="570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27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dirty="0" err="1" smtClean="0"/>
              <a:t>Seite</a:t>
            </a:r>
            <a:r>
              <a:rPr lang="en-US" dirty="0" smtClean="0"/>
              <a:t> 190. 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ich's</a:t>
            </a:r>
            <a:r>
              <a:rPr lang="en-US" dirty="0" smtClean="0"/>
              <a:t> </a:t>
            </a:r>
            <a:r>
              <a:rPr lang="en-US" dirty="0" err="1" smtClean="0"/>
              <a:t>wirklich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Beantworte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1 – 10 in Deutsch.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Folge</a:t>
            </a:r>
            <a:r>
              <a:rPr lang="en-US" dirty="0" smtClean="0"/>
              <a:t> den </a:t>
            </a:r>
            <a:r>
              <a:rPr lang="en-US" dirty="0" err="1" smtClean="0"/>
              <a:t>Anweisungen</a:t>
            </a:r>
            <a:r>
              <a:rPr lang="en-US" dirty="0" smtClean="0"/>
              <a:t> an der </a:t>
            </a:r>
            <a:r>
              <a:rPr lang="en-US" dirty="0" err="1" smtClean="0"/>
              <a:t>Seite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Quiz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ähnliche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, </a:t>
            </a:r>
            <a:r>
              <a:rPr lang="en-US" dirty="0" err="1" smtClean="0"/>
              <a:t>Fragen</a:t>
            </a:r>
            <a:r>
              <a:rPr lang="en-US" dirty="0" smtClean="0"/>
              <a:t> und </a:t>
            </a:r>
            <a:r>
              <a:rPr lang="en-US" dirty="0" err="1" smtClean="0"/>
              <a:t>Antworten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Woche</a:t>
            </a:r>
            <a:r>
              <a:rPr lang="en-US" dirty="0"/>
              <a:t>!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Page 190. </a:t>
            </a:r>
          </a:p>
          <a:p>
            <a:pPr lvl="1"/>
            <a:r>
              <a:rPr lang="en-US" dirty="0" smtClean="0"/>
              <a:t>Answer question 1 - 10 in German. Write complete sentences.</a:t>
            </a:r>
          </a:p>
          <a:p>
            <a:pPr lvl="1"/>
            <a:r>
              <a:rPr lang="en-US" dirty="0" smtClean="0"/>
              <a:t>Follow the instructions on the side!</a:t>
            </a:r>
          </a:p>
          <a:p>
            <a:pPr lvl="1"/>
            <a:r>
              <a:rPr lang="en-US" dirty="0"/>
              <a:t>Quiz about </a:t>
            </a:r>
            <a:r>
              <a:rPr lang="en-US" smtClean="0"/>
              <a:t>similar statements, </a:t>
            </a:r>
            <a:r>
              <a:rPr lang="en-US" dirty="0"/>
              <a:t>questions and answers this </a:t>
            </a:r>
            <a:r>
              <a:rPr lang="en-US" dirty="0" smtClean="0"/>
              <a:t>week!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10372</TotalTime>
  <Words>979</Words>
  <Application>Microsoft Macintosh PowerPoint</Application>
  <PresentationFormat>On-screen Show (4:3)</PresentationFormat>
  <Paragraphs>208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Solstice</vt:lpstr>
      <vt:lpstr>Document</vt:lpstr>
      <vt:lpstr>Deutsch 2</vt:lpstr>
      <vt:lpstr>Montag, der 29. Oktober 2012 Deutsch 2, C &amp; D Stunde  Heute ist ein D - Tag</vt:lpstr>
      <vt:lpstr>PowerPoint Presentation</vt:lpstr>
      <vt:lpstr>Hausaufgaben</vt:lpstr>
      <vt:lpstr>Fahrenheit or Celsius</vt:lpstr>
      <vt:lpstr>Time Expressions</vt:lpstr>
      <vt:lpstr>Offering help</vt:lpstr>
      <vt:lpstr>Chores - Hausarbeit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197</cp:revision>
  <dcterms:created xsi:type="dcterms:W3CDTF">2012-09-05T12:40:42Z</dcterms:created>
  <dcterms:modified xsi:type="dcterms:W3CDTF">2012-10-29T13:02:16Z</dcterms:modified>
</cp:coreProperties>
</file>