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72" r:id="rId4"/>
    <p:sldId id="274" r:id="rId5"/>
    <p:sldId id="267" r:id="rId6"/>
    <p:sldId id="268" r:id="rId7"/>
    <p:sldId id="265" r:id="rId8"/>
    <p:sldId id="276" r:id="rId9"/>
    <p:sldId id="262" r:id="rId10"/>
    <p:sldId id="275" r:id="rId11"/>
    <p:sldId id="270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>
        <p:scale>
          <a:sx n="121" d="100"/>
          <a:sy n="121" d="100"/>
        </p:scale>
        <p:origin x="-328" y="10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10/22/12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 (when page is full)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u="sng" dirty="0" smtClean="0"/>
              <a:t>Your posts to wiki</a:t>
            </a:r>
            <a:r>
              <a:rPr lang="en-US" dirty="0" smtClean="0"/>
              <a:t>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</a:t>
            </a:r>
            <a:r>
              <a:rPr lang="en-US" u="sng" dirty="0" smtClean="0"/>
              <a:t>first prompt </a:t>
            </a:r>
            <a:r>
              <a:rPr lang="en-US" dirty="0" smtClean="0"/>
              <a:t>and then rewrite your groups post. Write the </a:t>
            </a:r>
            <a:r>
              <a:rPr lang="en-US" u="sng" dirty="0" smtClean="0"/>
              <a:t>second prompt </a:t>
            </a:r>
            <a:r>
              <a:rPr lang="en-US" dirty="0" smtClean="0"/>
              <a:t>and the rewrite your groups post. </a:t>
            </a:r>
            <a:r>
              <a:rPr lang="en-US" u="sng" dirty="0" smtClean="0"/>
              <a:t>Third prompt </a:t>
            </a:r>
            <a:r>
              <a:rPr lang="en-US" dirty="0" smtClean="0"/>
              <a:t>and your post.</a:t>
            </a:r>
          </a:p>
          <a:p>
            <a:r>
              <a:rPr lang="en-US" dirty="0" smtClean="0"/>
              <a:t>List with chores (at least 20) with translations – either handwritten or printed </a:t>
            </a:r>
            <a:r>
              <a:rPr lang="en-US" smtClean="0"/>
              <a:t>from our </a:t>
            </a:r>
            <a:r>
              <a:rPr lang="en-US" dirty="0" err="1" smtClean="0"/>
              <a:t>weebly</a:t>
            </a:r>
            <a:r>
              <a:rPr lang="en-US" dirty="0" smtClean="0"/>
              <a:t> website (which has 39)</a:t>
            </a:r>
          </a:p>
          <a:p>
            <a:r>
              <a:rPr lang="en-US" dirty="0" smtClean="0"/>
              <a:t>Quiz II (chores &amp; translations)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Schule</a:t>
            </a:r>
            <a:r>
              <a:rPr lang="en-US" dirty="0" smtClean="0"/>
              <a:t> (due: October 23)</a:t>
            </a:r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Montag</a:t>
            </a:r>
            <a:r>
              <a:rPr lang="en-US" sz="3600" dirty="0" smtClean="0"/>
              <a:t>, der 22.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2000" dirty="0" smtClean="0"/>
              <a:t>Deutsch 2, C 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smtClean="0"/>
              <a:t>Helping at home </a:t>
            </a:r>
            <a:r>
              <a:rPr lang="en-US" dirty="0"/>
              <a:t>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Phrases about dates, weather and time</a:t>
            </a:r>
          </a:p>
          <a:p>
            <a:pPr lvl="1"/>
            <a:r>
              <a:rPr lang="en-US" dirty="0" smtClean="0"/>
              <a:t>Reading comprehension, accusative pronouns</a:t>
            </a:r>
          </a:p>
          <a:p>
            <a:pPr lvl="1"/>
            <a:r>
              <a:rPr lang="en-US" dirty="0" smtClean="0"/>
              <a:t>Sharing information in writing, about school</a:t>
            </a:r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Welcher</a:t>
            </a:r>
            <a:r>
              <a:rPr lang="en-US" dirty="0"/>
              <a:t> </a:t>
            </a:r>
            <a:r>
              <a:rPr lang="en-US" dirty="0" smtClean="0"/>
              <a:t>Tag 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smtClean="0"/>
              <a:t>Wetter? </a:t>
            </a:r>
            <a:r>
              <a:rPr lang="en-US" dirty="0"/>
              <a:t>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 (follow outline)</a:t>
            </a:r>
          </a:p>
          <a:p>
            <a:pPr lvl="1"/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akkusativ</a:t>
            </a:r>
            <a:r>
              <a:rPr lang="en-US" dirty="0" smtClean="0"/>
              <a:t> </a:t>
            </a:r>
            <a:r>
              <a:rPr lang="en-US" dirty="0" err="1" smtClean="0"/>
              <a:t>Pronomen</a:t>
            </a:r>
            <a:r>
              <a:rPr lang="en-US" dirty="0" smtClean="0"/>
              <a:t> (accusative – direct object)</a:t>
            </a:r>
          </a:p>
          <a:p>
            <a:pPr lvl="1"/>
            <a:r>
              <a:rPr lang="en-US" dirty="0" err="1" smtClean="0"/>
              <a:t>Gruppenarbeit</a:t>
            </a:r>
            <a:r>
              <a:rPr lang="en-US" dirty="0" smtClean="0"/>
              <a:t>: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euren</a:t>
            </a:r>
            <a:r>
              <a:rPr lang="en-US" dirty="0" smtClean="0"/>
              <a:t> </a:t>
            </a:r>
            <a:r>
              <a:rPr lang="en-US" dirty="0" err="1" smtClean="0"/>
              <a:t>Absatz</a:t>
            </a:r>
            <a:r>
              <a:rPr lang="en-US" dirty="0" smtClean="0"/>
              <a:t> (paragraph) </a:t>
            </a:r>
            <a:r>
              <a:rPr lang="en-US" dirty="0" err="1" smtClean="0"/>
              <a:t>für</a:t>
            </a:r>
            <a:r>
              <a:rPr lang="en-US" dirty="0" smtClean="0"/>
              <a:t> die Wiki-</a:t>
            </a:r>
            <a:r>
              <a:rPr lang="en-US" dirty="0" err="1" smtClean="0"/>
              <a:t>seite</a:t>
            </a:r>
            <a:endParaRPr lang="en-US" dirty="0" smtClean="0"/>
          </a:p>
          <a:p>
            <a:pPr lvl="1"/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dazu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besprechen</a:t>
            </a:r>
            <a:r>
              <a:rPr lang="en-US" dirty="0" smtClean="0"/>
              <a:t>,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Postet</a:t>
            </a:r>
            <a:r>
              <a:rPr lang="en-US" dirty="0" smtClean="0"/>
              <a:t> </a:t>
            </a:r>
            <a:r>
              <a:rPr lang="en-US" dirty="0" err="1" smtClean="0"/>
              <a:t>euren</a:t>
            </a:r>
            <a:r>
              <a:rPr lang="en-US" dirty="0"/>
              <a:t> </a:t>
            </a:r>
            <a:r>
              <a:rPr lang="en-US" dirty="0" err="1" smtClean="0"/>
              <a:t>Absatz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auf der Wiki-</a:t>
            </a:r>
            <a:r>
              <a:rPr lang="en-US" dirty="0" err="1" smtClean="0"/>
              <a:t>seite</a:t>
            </a:r>
            <a:endParaRPr lang="en-US" dirty="0" smtClean="0"/>
          </a:p>
          <a:p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SSMD </a:t>
            </a:r>
            <a:r>
              <a:rPr lang="en-US" dirty="0" err="1" smtClean="0"/>
              <a:t>Seite</a:t>
            </a:r>
            <a:r>
              <a:rPr lang="en-US" dirty="0" smtClean="0"/>
              <a:t> 179 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mit </a:t>
            </a:r>
            <a:r>
              <a:rPr lang="en-US" dirty="0" err="1" smtClean="0"/>
              <a:t>sechs</a:t>
            </a:r>
            <a:r>
              <a:rPr lang="en-US" dirty="0" smtClean="0"/>
              <a:t> </a:t>
            </a:r>
            <a:r>
              <a:rPr lang="en-US" dirty="0" err="1" smtClean="0"/>
              <a:t>Hausarbeiten</a:t>
            </a:r>
            <a:r>
              <a:rPr lang="en-US" dirty="0" smtClean="0"/>
              <a:t> (du </a:t>
            </a:r>
            <a:r>
              <a:rPr lang="en-US" dirty="0" err="1" smtClean="0"/>
              <a:t>wirst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Partner </a:t>
            </a:r>
            <a:r>
              <a:rPr lang="en-US" dirty="0" err="1" smtClean="0"/>
              <a:t>morgen</a:t>
            </a:r>
            <a:r>
              <a:rPr lang="en-US" dirty="0" smtClean="0"/>
              <a:t> in der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/>
              <a:t>,</a:t>
            </a:r>
            <a:r>
              <a:rPr lang="en-US" dirty="0" smtClean="0"/>
              <a:t> S. 181 # 22)</a:t>
            </a:r>
          </a:p>
          <a:p>
            <a:endParaRPr lang="en-US" dirty="0" smtClean="0"/>
          </a:p>
          <a:p>
            <a:r>
              <a:rPr lang="en-US" dirty="0"/>
              <a:t>Post your paragraph about school on Wiki</a:t>
            </a:r>
          </a:p>
          <a:p>
            <a:r>
              <a:rPr lang="en-US" dirty="0" smtClean="0"/>
              <a:t>Write and translate SSMD page 179</a:t>
            </a:r>
          </a:p>
          <a:p>
            <a:r>
              <a:rPr lang="en-US" dirty="0" smtClean="0"/>
              <a:t>Make a list of six chores (you will discuss those chores in class tomorrow with a partner, p. 181 # 22)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9389</TotalTime>
  <Words>818</Words>
  <Application>Microsoft Macintosh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Deutsch 2</vt:lpstr>
      <vt:lpstr>Montag, der 22. Oktober 2012 Deutsch 2, C &amp; D Stunde  Heute ist ein F - Tag</vt:lpstr>
      <vt:lpstr>Hausaufgaben</vt:lpstr>
      <vt:lpstr>Fahrenheit or Celsius</vt:lpstr>
      <vt:lpstr>Time Expressions</vt:lpstr>
      <vt:lpstr>Offering help</vt:lpstr>
      <vt:lpstr>Chores - Hausarbeit</vt:lpstr>
      <vt:lpstr>Erster Wiki-Eintrag: Unsere Freizeit</vt:lpstr>
      <vt:lpstr>Zweiter Wiki-Eintrag: Essen</vt:lpstr>
      <vt:lpstr>Dritter Wiki-Eintrag: Schule</vt:lpstr>
      <vt:lpstr>Portfolio</vt:lpstr>
      <vt:lpstr>Verschiedenes (miscellaneous):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174</cp:revision>
  <dcterms:created xsi:type="dcterms:W3CDTF">2012-09-05T12:40:42Z</dcterms:created>
  <dcterms:modified xsi:type="dcterms:W3CDTF">2012-10-22T19:32:00Z</dcterms:modified>
</cp:coreProperties>
</file>