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75" r:id="rId4"/>
    <p:sldId id="272" r:id="rId5"/>
    <p:sldId id="274" r:id="rId6"/>
    <p:sldId id="267" r:id="rId7"/>
    <p:sldId id="268" r:id="rId8"/>
    <p:sldId id="265" r:id="rId9"/>
    <p:sldId id="263" r:id="rId10"/>
    <p:sldId id="262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17" autoAdjust="0"/>
  </p:normalViewPr>
  <p:slideViewPr>
    <p:cSldViewPr snapToGrid="0" snapToObjects="1">
      <p:cViewPr>
        <p:scale>
          <a:sx n="121" d="100"/>
          <a:sy n="121" d="100"/>
        </p:scale>
        <p:origin x="-88" y="7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10/19/12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10/19/12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10/19/12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10/19/12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10/19/12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10/19/12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10/19/12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10/19/12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10/19/12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10/19/12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10/19/12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10/19/12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thsisfun.com/temperature-conversion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</a:t>
            </a:r>
            <a:r>
              <a:rPr lang="en-US" dirty="0" err="1"/>
              <a:t>esst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 smtClean="0"/>
              <a:t>Frühstück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/>
              <a:t>Mittagessen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Fastfood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/>
              <a:t>findet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 smtClean="0"/>
              <a:t>Fastfood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euer</a:t>
            </a:r>
            <a:r>
              <a:rPr lang="en-US" dirty="0"/>
              <a:t> </a:t>
            </a:r>
            <a:r>
              <a:rPr lang="en-US" smtClean="0"/>
              <a:t>Lieblingsessen</a:t>
            </a:r>
            <a:r>
              <a:rPr lang="en-US" dirty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typische</a:t>
            </a:r>
            <a:r>
              <a:rPr lang="en-US" dirty="0"/>
              <a:t> </a:t>
            </a:r>
            <a:r>
              <a:rPr lang="en-US" dirty="0" err="1"/>
              <a:t>Gerichte</a:t>
            </a:r>
            <a:r>
              <a:rPr lang="en-US" dirty="0"/>
              <a:t> in </a:t>
            </a:r>
            <a:r>
              <a:rPr lang="en-US" dirty="0" err="1"/>
              <a:t>eurem</a:t>
            </a:r>
            <a:r>
              <a:rPr lang="en-US" dirty="0"/>
              <a:t> Land?</a:t>
            </a:r>
          </a:p>
        </p:txBody>
      </p:sp>
    </p:spTree>
    <p:extLst>
      <p:ext uri="{BB962C8B-B14F-4D97-AF65-F5344CB8AC3E}">
        <p14:creationId xmlns:p14="http://schemas.microsoft.com/office/powerpoint/2010/main" val="350293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(not talked about yet)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Unit reflection</a:t>
            </a:r>
          </a:p>
          <a:p>
            <a:r>
              <a:rPr lang="en-US" dirty="0" smtClean="0"/>
              <a:t>Grade – running records</a:t>
            </a:r>
          </a:p>
          <a:p>
            <a:r>
              <a:rPr lang="en-US" dirty="0" smtClean="0"/>
              <a:t>Quiz 1(review summer packet) with corrections on back</a:t>
            </a:r>
          </a:p>
          <a:p>
            <a:r>
              <a:rPr lang="en-US" dirty="0" smtClean="0"/>
              <a:t>Your posts to wiki: Make a nice page with the heading of the project:  “</a:t>
            </a:r>
            <a:r>
              <a:rPr lang="en-US" dirty="0" err="1" smtClean="0"/>
              <a:t>Wo</a:t>
            </a:r>
            <a:r>
              <a:rPr lang="en-US" dirty="0" smtClean="0"/>
              <a:t> auf der Welt…” </a:t>
            </a:r>
            <a:r>
              <a:rPr lang="en-US" dirty="0"/>
              <a:t>Write your groups name and all group </a:t>
            </a:r>
            <a:r>
              <a:rPr lang="en-US" dirty="0" smtClean="0"/>
              <a:t>members. Write the first prompt and then rewrite your groups post. Write the second prompt and the rewrite your groups post.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6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38891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Freitag</a:t>
            </a:r>
            <a:r>
              <a:rPr lang="en-US" sz="3600" dirty="0" smtClean="0"/>
              <a:t>, der 19. </a:t>
            </a:r>
            <a:r>
              <a:rPr lang="en-US" sz="3600" dirty="0" err="1" smtClean="0"/>
              <a:t>Oktober</a:t>
            </a:r>
            <a:r>
              <a:rPr lang="en-US" sz="3600" dirty="0" smtClean="0"/>
              <a:t> 2012</a:t>
            </a:r>
            <a:br>
              <a:rPr lang="en-US" sz="3600" dirty="0" smtClean="0"/>
            </a:br>
            <a:r>
              <a:rPr lang="en-US" sz="2000" dirty="0" smtClean="0"/>
              <a:t>Deutsch 2, C &amp; D </a:t>
            </a:r>
            <a:r>
              <a:rPr lang="en-US" sz="2000" dirty="0" err="1" smtClean="0"/>
              <a:t>Stunde</a:t>
            </a:r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E</a:t>
            </a:r>
            <a:r>
              <a:rPr lang="en-US" sz="2000" dirty="0" smtClean="0"/>
              <a:t> - Tag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1959"/>
            <a:ext cx="7498080" cy="510118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Unit</a:t>
            </a:r>
            <a:r>
              <a:rPr lang="en-US" dirty="0"/>
              <a:t>: </a:t>
            </a:r>
            <a:r>
              <a:rPr lang="en-US" dirty="0" smtClean="0"/>
              <a:t>Helping at home </a:t>
            </a:r>
            <a:r>
              <a:rPr lang="en-US" dirty="0"/>
              <a:t>&amp;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/>
              <a:t>auf der Welt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Objective</a:t>
            </a:r>
            <a:r>
              <a:rPr lang="en-US" dirty="0"/>
              <a:t>:  </a:t>
            </a:r>
          </a:p>
          <a:p>
            <a:pPr lvl="1"/>
            <a:r>
              <a:rPr lang="en-US" dirty="0" smtClean="0"/>
              <a:t>Phrases about dates, weather and time</a:t>
            </a:r>
          </a:p>
          <a:p>
            <a:pPr lvl="1"/>
            <a:r>
              <a:rPr lang="en-US" dirty="0" smtClean="0"/>
              <a:t>Sharing information in writing, about school</a:t>
            </a:r>
          </a:p>
          <a:p>
            <a:pPr marL="402336" lvl="1" indent="0">
              <a:buNone/>
            </a:pPr>
            <a:endParaRPr lang="en-US" dirty="0"/>
          </a:p>
          <a:p>
            <a:r>
              <a:rPr lang="en-US" dirty="0"/>
              <a:t>Der </a:t>
            </a:r>
            <a:r>
              <a:rPr lang="en-US" dirty="0" err="1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Welcher</a:t>
            </a:r>
            <a:r>
              <a:rPr lang="en-US" dirty="0"/>
              <a:t> </a:t>
            </a:r>
            <a:r>
              <a:rPr lang="en-US" dirty="0" smtClean="0"/>
              <a:t>Tag 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/>
              <a:t>heute</a:t>
            </a:r>
            <a:r>
              <a:rPr lang="en-US" dirty="0"/>
              <a:t>? Wie </a:t>
            </a:r>
            <a:r>
              <a:rPr lang="en-US" dirty="0" err="1"/>
              <a:t>ist</a:t>
            </a:r>
            <a:r>
              <a:rPr lang="en-US" dirty="0"/>
              <a:t> das </a:t>
            </a:r>
            <a:r>
              <a:rPr lang="en-US" dirty="0" smtClean="0"/>
              <a:t>Wetter? </a:t>
            </a:r>
            <a:r>
              <a:rPr lang="en-US" dirty="0"/>
              <a:t>Wie </a:t>
            </a:r>
            <a:r>
              <a:rPr lang="en-US" dirty="0" err="1" smtClean="0"/>
              <a:t>spät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Quiz 2 </a:t>
            </a:r>
            <a:r>
              <a:rPr lang="en-US" dirty="0" err="1"/>
              <a:t>zurückgeben</a:t>
            </a:r>
            <a:r>
              <a:rPr lang="en-US" dirty="0"/>
              <a:t> – </a:t>
            </a:r>
            <a:r>
              <a:rPr lang="en-US" dirty="0" err="1"/>
              <a:t>gemeinsam</a:t>
            </a:r>
            <a:r>
              <a:rPr lang="en-US" dirty="0"/>
              <a:t> </a:t>
            </a:r>
            <a:r>
              <a:rPr lang="en-US" dirty="0" err="1"/>
              <a:t>besprechen</a:t>
            </a:r>
            <a:endParaRPr lang="en-US" dirty="0"/>
          </a:p>
          <a:p>
            <a:pPr lvl="1"/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zwei</a:t>
            </a:r>
            <a:r>
              <a:rPr lang="en-US" dirty="0" smtClean="0"/>
              <a:t> </a:t>
            </a:r>
            <a:r>
              <a:rPr lang="en-US" dirty="0" err="1" smtClean="0"/>
              <a:t>Sätze</a:t>
            </a:r>
            <a:r>
              <a:rPr lang="en-US" dirty="0" smtClean="0"/>
              <a:t> von </a:t>
            </a:r>
            <a:r>
              <a:rPr lang="en-US" dirty="0" err="1" smtClean="0"/>
              <a:t>deinen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an die </a:t>
            </a:r>
            <a:r>
              <a:rPr lang="en-US" dirty="0" err="1" smtClean="0"/>
              <a:t>Tafel</a:t>
            </a:r>
            <a:endParaRPr lang="en-US" dirty="0" smtClean="0"/>
          </a:p>
          <a:p>
            <a:pPr lvl="1"/>
            <a:r>
              <a:rPr lang="en-US" dirty="0" err="1" smtClean="0"/>
              <a:t>Gemeinsam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Portfolio </a:t>
            </a:r>
            <a:r>
              <a:rPr lang="en-US" dirty="0" err="1" smtClean="0"/>
              <a:t>besprechen</a:t>
            </a:r>
            <a:endParaRPr lang="en-US" dirty="0" smtClean="0"/>
          </a:p>
          <a:p>
            <a:pPr lvl="1"/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Montag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err="1" smtClean="0"/>
              <a:t>nächste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&gt;&gt;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Wikipost</a:t>
            </a:r>
            <a:r>
              <a:rPr lang="en-US" dirty="0" smtClean="0"/>
              <a:t>: </a:t>
            </a:r>
            <a:r>
              <a:rPr lang="en-US" dirty="0" err="1" smtClean="0"/>
              <a:t>Schule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Wie </a:t>
            </a:r>
            <a:r>
              <a:rPr lang="en-US" sz="2800" dirty="0" err="1">
                <a:solidFill>
                  <a:srgbClr val="000000"/>
                </a:solidFill>
              </a:rPr>
              <a:t>sieht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ein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typischer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Schultag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bei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euch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aus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für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Fächer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lernt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sind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Lieblingsfächer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 err="1">
                <a:solidFill>
                  <a:srgbClr val="000000"/>
                </a:solidFill>
              </a:rPr>
              <a:t>Kann</a:t>
            </a:r>
            <a:r>
              <a:rPr lang="en-US" sz="2800" dirty="0">
                <a:solidFill>
                  <a:srgbClr val="000000"/>
                </a:solidFill>
              </a:rPr>
              <a:t> man </a:t>
            </a:r>
            <a:r>
              <a:rPr lang="en-US" sz="2800" dirty="0" err="1">
                <a:solidFill>
                  <a:srgbClr val="000000"/>
                </a:solidFill>
              </a:rPr>
              <a:t>andere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Aktivitäten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machen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tragt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Wie </a:t>
            </a:r>
            <a:r>
              <a:rPr lang="en-US" sz="2800" dirty="0" err="1">
                <a:solidFill>
                  <a:srgbClr val="000000"/>
                </a:solidFill>
              </a:rPr>
              <a:t>findet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das?</a:t>
            </a:r>
          </a:p>
        </p:txBody>
      </p:sp>
    </p:spTree>
    <p:extLst>
      <p:ext uri="{BB962C8B-B14F-4D97-AF65-F5344CB8AC3E}">
        <p14:creationId xmlns:p14="http://schemas.microsoft.com/office/powerpoint/2010/main" val="82437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dirty="0" err="1" smtClean="0"/>
              <a:t>Lernen</a:t>
            </a:r>
            <a:r>
              <a:rPr lang="en-US" dirty="0" smtClean="0"/>
              <a:t> 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absent or need to hand in missing assignments: please see me second lunch or after school!</a:t>
            </a:r>
          </a:p>
          <a:p>
            <a:pPr lvl="1"/>
            <a:r>
              <a:rPr lang="en-US" dirty="0" smtClean="0"/>
              <a:t>For any questions, help, tutoring: please see me second lunch or after school! 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180 # 20 (1-7 </a:t>
            </a:r>
            <a:r>
              <a:rPr lang="en-US" dirty="0" err="1" smtClean="0"/>
              <a:t>beantworte</a:t>
            </a:r>
            <a:r>
              <a:rPr lang="en-US" dirty="0" smtClean="0"/>
              <a:t> die </a:t>
            </a:r>
            <a:r>
              <a:rPr lang="en-US" dirty="0" err="1" smtClean="0"/>
              <a:t>Fragen</a:t>
            </a:r>
            <a:r>
              <a:rPr lang="en-US" dirty="0" smtClean="0"/>
              <a:t> in </a:t>
            </a:r>
            <a:r>
              <a:rPr lang="en-US" dirty="0" err="1" smtClean="0"/>
              <a:t>Eglisch</a:t>
            </a:r>
            <a:r>
              <a:rPr lang="en-US" dirty="0" smtClean="0"/>
              <a:t> )</a:t>
            </a:r>
          </a:p>
          <a:p>
            <a:r>
              <a:rPr lang="en-US" dirty="0" smtClean="0"/>
              <a:t>Book page 180 # 20 (1-7 answer the questions in English)</a:t>
            </a:r>
          </a:p>
          <a:p>
            <a:r>
              <a:rPr lang="en-US" dirty="0" smtClean="0"/>
              <a:t>Rethink you writing about the school wiki post – make it as perfect as possible!</a:t>
            </a:r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1592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Fahrenheit or Celsius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740" y="1447800"/>
            <a:ext cx="7791948" cy="4800600"/>
          </a:xfrm>
        </p:spPr>
        <p:txBody>
          <a:bodyPr>
            <a:normAutofit fontScale="700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°</a:t>
            </a:r>
            <a:r>
              <a:rPr lang="en-US" b="1" dirty="0"/>
              <a:t>F to °</a:t>
            </a:r>
            <a:r>
              <a:rPr lang="en-US" b="1" dirty="0" smtClean="0"/>
              <a:t>C: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Deduct </a:t>
            </a:r>
            <a:r>
              <a:rPr lang="en-US" dirty="0"/>
              <a:t>32, then multiply by 5, then divide by </a:t>
            </a:r>
            <a:r>
              <a:rPr lang="en-US" dirty="0" smtClean="0"/>
              <a:t>9</a:t>
            </a:r>
            <a:endParaRPr lang="en-US" b="1" dirty="0" smtClean="0"/>
          </a:p>
          <a:p>
            <a:r>
              <a:rPr lang="en-US" b="1" dirty="0" smtClean="0"/>
              <a:t>C </a:t>
            </a:r>
            <a:r>
              <a:rPr lang="en-US" b="1" dirty="0"/>
              <a:t>to °</a:t>
            </a:r>
            <a:r>
              <a:rPr lang="en-US" b="1" dirty="0" smtClean="0"/>
              <a:t>F: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Multiply </a:t>
            </a:r>
            <a:r>
              <a:rPr lang="en-US" dirty="0"/>
              <a:t>by 9, then divide by 5, then add </a:t>
            </a:r>
            <a:r>
              <a:rPr lang="en-US" dirty="0" smtClean="0"/>
              <a:t>32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-20 C = -4 F			    0 F = -17 C</a:t>
            </a:r>
          </a:p>
          <a:p>
            <a:pPr lvl="1"/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0 C = 32 F</a:t>
            </a:r>
            <a:r>
              <a:rPr lang="en-US" dirty="0" smtClean="0"/>
              <a:t>			  </a:t>
            </a:r>
            <a:r>
              <a:rPr lang="en-US" dirty="0" smtClean="0">
                <a:solidFill>
                  <a:srgbClr val="FF0000"/>
                </a:solidFill>
              </a:rPr>
              <a:t>32 F = 0 C</a:t>
            </a:r>
          </a:p>
          <a:p>
            <a:pPr lvl="1"/>
            <a:r>
              <a:rPr lang="en-US" dirty="0" smtClean="0"/>
              <a:t> 20 C = 68 F			  65 F = 18 C</a:t>
            </a:r>
          </a:p>
          <a:p>
            <a:pPr lvl="1"/>
            <a:r>
              <a:rPr lang="en-US" dirty="0" smtClean="0"/>
              <a:t> 30 C = 86 F			  85 F = 29.4 C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40 C = 104 F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100 F = 37.7 C</a:t>
            </a:r>
          </a:p>
          <a:p>
            <a:pPr lvl="1"/>
            <a:r>
              <a:rPr lang="en-US" dirty="0" smtClean="0">
                <a:solidFill>
                  <a:srgbClr val="B050D7"/>
                </a:solidFill>
              </a:rPr>
              <a:t>Water freezes at 0 C or at 32 F</a:t>
            </a:r>
          </a:p>
          <a:p>
            <a:pPr lvl="1"/>
            <a:r>
              <a:rPr lang="en-US" dirty="0" smtClean="0">
                <a:solidFill>
                  <a:srgbClr val="B050D7"/>
                </a:solidFill>
              </a:rPr>
              <a:t>Water boils at 100 C or at 212 F</a:t>
            </a:r>
          </a:p>
          <a:p>
            <a:r>
              <a:rPr lang="en-US" dirty="0">
                <a:hlinkClick r:id="rId2"/>
              </a:rPr>
              <a:t>http://www.mathsisfun.com/temperature-</a:t>
            </a:r>
            <a:r>
              <a:rPr lang="en-US" dirty="0" smtClean="0">
                <a:hlinkClick r:id="rId2"/>
              </a:rPr>
              <a:t>conversion.html</a:t>
            </a:r>
            <a:r>
              <a:rPr lang="en-US" dirty="0" smtClean="0"/>
              <a:t> 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82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ie </a:t>
            </a:r>
            <a:r>
              <a:rPr lang="en-US" dirty="0" err="1" smtClean="0"/>
              <a:t>Woche</a:t>
            </a:r>
            <a:r>
              <a:rPr lang="en-US" dirty="0" smtClean="0"/>
              <a:t>: </a:t>
            </a:r>
            <a:r>
              <a:rPr lang="en-US" dirty="0" err="1" smtClean="0"/>
              <a:t>Montag</a:t>
            </a:r>
            <a:r>
              <a:rPr lang="en-US" dirty="0" smtClean="0"/>
              <a:t>, </a:t>
            </a:r>
            <a:r>
              <a:rPr lang="en-US" dirty="0" err="1" smtClean="0"/>
              <a:t>Dienstag</a:t>
            </a:r>
            <a:r>
              <a:rPr lang="en-US" dirty="0" smtClean="0"/>
              <a:t>, </a:t>
            </a:r>
            <a:r>
              <a:rPr lang="en-US" dirty="0" err="1" smtClean="0"/>
              <a:t>Mittwoch</a:t>
            </a:r>
            <a:r>
              <a:rPr lang="en-US" dirty="0" smtClean="0"/>
              <a:t>, </a:t>
            </a:r>
            <a:r>
              <a:rPr lang="en-US" dirty="0" err="1" smtClean="0"/>
              <a:t>Donnerstag</a:t>
            </a:r>
            <a:r>
              <a:rPr lang="en-US" dirty="0" smtClean="0"/>
              <a:t>, </a:t>
            </a:r>
            <a:r>
              <a:rPr lang="en-US" dirty="0" err="1" smtClean="0"/>
              <a:t>Freitag</a:t>
            </a:r>
            <a:r>
              <a:rPr lang="en-US" dirty="0" smtClean="0"/>
              <a:t>, </a:t>
            </a:r>
            <a:r>
              <a:rPr lang="en-US" dirty="0" err="1" smtClean="0"/>
              <a:t>Samstag</a:t>
            </a:r>
            <a:r>
              <a:rPr lang="en-US" dirty="0" smtClean="0"/>
              <a:t>, Sonntag</a:t>
            </a:r>
          </a:p>
          <a:p>
            <a:endParaRPr lang="en-US" dirty="0" smtClean="0"/>
          </a:p>
          <a:p>
            <a:r>
              <a:rPr lang="en-US" dirty="0" err="1"/>
              <a:t>j</a:t>
            </a:r>
            <a:r>
              <a:rPr lang="en-US" dirty="0" err="1" smtClean="0"/>
              <a:t>eden</a:t>
            </a:r>
            <a:r>
              <a:rPr lang="en-US" dirty="0" smtClean="0"/>
              <a:t> Tag	</a:t>
            </a:r>
            <a:r>
              <a:rPr lang="en-US" dirty="0" err="1" smtClean="0"/>
              <a:t>jeden</a:t>
            </a:r>
            <a:r>
              <a:rPr lang="en-US" dirty="0" smtClean="0"/>
              <a:t> </a:t>
            </a:r>
            <a:r>
              <a:rPr lang="en-US" dirty="0" err="1" smtClean="0"/>
              <a:t>Montag</a:t>
            </a:r>
            <a:r>
              <a:rPr lang="en-US" dirty="0" smtClean="0"/>
              <a:t>….</a:t>
            </a:r>
          </a:p>
          <a:p>
            <a:endParaRPr lang="en-US" dirty="0"/>
          </a:p>
          <a:p>
            <a:r>
              <a:rPr lang="en-US" dirty="0" err="1"/>
              <a:t>e</a:t>
            </a:r>
            <a:r>
              <a:rPr lang="en-US" dirty="0" err="1" smtClean="0"/>
              <a:t>inmal</a:t>
            </a:r>
            <a:r>
              <a:rPr lang="en-US" dirty="0" smtClean="0"/>
              <a:t>, </a:t>
            </a:r>
            <a:r>
              <a:rPr lang="en-US" dirty="0" err="1" smtClean="0"/>
              <a:t>zweimal</a:t>
            </a:r>
            <a:r>
              <a:rPr lang="en-US" dirty="0" smtClean="0"/>
              <a:t>, </a:t>
            </a:r>
            <a:r>
              <a:rPr lang="en-US" dirty="0" err="1" smtClean="0"/>
              <a:t>dreimal</a:t>
            </a:r>
            <a:r>
              <a:rPr lang="en-US" dirty="0" smtClean="0"/>
              <a:t>, ….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der </a:t>
            </a:r>
            <a:r>
              <a:rPr lang="en-US" dirty="0" err="1" smtClean="0"/>
              <a:t>Woche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Monat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/>
              <a:t>i</a:t>
            </a:r>
            <a:r>
              <a:rPr lang="en-US" dirty="0" err="1" smtClean="0"/>
              <a:t>mmer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ft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anchmal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ie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Frühling</a:t>
            </a:r>
            <a:r>
              <a:rPr lang="en-US" dirty="0"/>
              <a:t>	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Sommer</a:t>
            </a:r>
            <a:endParaRPr lang="en-US" dirty="0"/>
          </a:p>
          <a:p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Herbst</a:t>
            </a:r>
            <a:r>
              <a:rPr lang="en-US" dirty="0"/>
              <a:t>	</a:t>
            </a:r>
            <a:r>
              <a:rPr lang="en-US" dirty="0" err="1"/>
              <a:t>im</a:t>
            </a:r>
            <a:r>
              <a:rPr lang="en-US" dirty="0"/>
              <a:t> Winter</a:t>
            </a:r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am </a:t>
            </a:r>
            <a:r>
              <a:rPr lang="en-US" dirty="0" err="1" smtClean="0"/>
              <a:t>Wochenende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ach</a:t>
            </a:r>
            <a:r>
              <a:rPr lang="en-US" dirty="0" smtClean="0"/>
              <a:t> der </a:t>
            </a:r>
            <a:r>
              <a:rPr lang="en-US" dirty="0" err="1" smtClean="0"/>
              <a:t>Schule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Morgen</a:t>
            </a:r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Mittag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Nachmittag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 smtClean="0"/>
              <a:t>Abend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202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Offering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Gut! Mach </a:t>
            </a:r>
            <a:r>
              <a:rPr lang="en-US" dirty="0" err="1" smtClean="0"/>
              <a:t>ich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649955"/>
            <a:ext cx="3657600" cy="466344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Ja</a:t>
            </a:r>
            <a:r>
              <a:rPr lang="en-US" dirty="0" smtClean="0"/>
              <a:t>, du </a:t>
            </a:r>
            <a:r>
              <a:rPr lang="en-US" dirty="0" err="1" smtClean="0"/>
              <a:t>kannst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den </a:t>
            </a:r>
            <a:r>
              <a:rPr lang="en-US" dirty="0" err="1" smtClean="0"/>
              <a:t>Müll</a:t>
            </a:r>
            <a:r>
              <a:rPr lang="en-US" dirty="0" smtClean="0"/>
              <a:t> </a:t>
            </a:r>
            <a:r>
              <a:rPr lang="en-US" dirty="0" err="1" smtClean="0"/>
              <a:t>sortieren</a:t>
            </a:r>
            <a:r>
              <a:rPr lang="en-US" dirty="0" smtClean="0"/>
              <a:t>. </a:t>
            </a:r>
            <a:r>
              <a:rPr lang="en-US" dirty="0" err="1" smtClean="0"/>
              <a:t>Danke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err="1" smtClean="0"/>
              <a:t>Ja</a:t>
            </a:r>
            <a:r>
              <a:rPr lang="en-US" dirty="0" smtClean="0"/>
              <a:t>! </a:t>
            </a:r>
            <a:r>
              <a:rPr lang="en-US" dirty="0" err="1" smtClean="0"/>
              <a:t>Willst</a:t>
            </a:r>
            <a:r>
              <a:rPr lang="en-US" dirty="0" smtClean="0"/>
              <a:t> du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den </a:t>
            </a:r>
            <a:r>
              <a:rPr lang="en-US" dirty="0" err="1" smtClean="0"/>
              <a:t>Müll</a:t>
            </a:r>
            <a:r>
              <a:rPr lang="en-US" dirty="0" smtClean="0"/>
              <a:t> </a:t>
            </a:r>
            <a:r>
              <a:rPr lang="en-US" dirty="0" err="1" smtClean="0"/>
              <a:t>sortieren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__________________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 </a:t>
            </a:r>
            <a:r>
              <a:rPr lang="en-US" dirty="0" err="1" smtClean="0"/>
              <a:t>kannst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das </a:t>
            </a:r>
            <a:r>
              <a:rPr lang="en-US" dirty="0" err="1" smtClean="0"/>
              <a:t>Wohnzimmer</a:t>
            </a:r>
            <a:r>
              <a:rPr lang="en-US" dirty="0" smtClean="0"/>
              <a:t> </a:t>
            </a:r>
            <a:r>
              <a:rPr lang="en-US" dirty="0" err="1" smtClean="0"/>
              <a:t>saugen</a:t>
            </a:r>
            <a:r>
              <a:rPr lang="en-US" dirty="0" smtClean="0"/>
              <a:t>. </a:t>
            </a:r>
            <a:r>
              <a:rPr lang="en-US" dirty="0" err="1" smtClean="0"/>
              <a:t>Danke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2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344168" y="274320"/>
            <a:ext cx="7498080" cy="355456"/>
          </a:xfrm>
        </p:spPr>
        <p:txBody>
          <a:bodyPr>
            <a:noAutofit/>
          </a:bodyPr>
          <a:lstStyle/>
          <a:p>
            <a:r>
              <a:rPr lang="en-US" sz="2400" dirty="0" smtClean="0"/>
              <a:t>Chores - </a:t>
            </a:r>
            <a:r>
              <a:rPr lang="en-US" sz="2400" dirty="0" err="1" smtClean="0"/>
              <a:t>Hausarbeit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435608" y="1074557"/>
            <a:ext cx="3657600" cy="599336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de-DE" dirty="0"/>
              <a:t>mit dem Hund spazieren gehen</a:t>
            </a:r>
            <a:endParaRPr lang="en-US" dirty="0"/>
          </a:p>
          <a:p>
            <a:pPr lvl="0"/>
            <a:r>
              <a:rPr lang="de-DE" dirty="0"/>
              <a:t>den Hund bürsten</a:t>
            </a:r>
            <a:endParaRPr lang="en-US" dirty="0"/>
          </a:p>
          <a:p>
            <a:pPr lvl="0"/>
            <a:r>
              <a:rPr lang="de-DE" dirty="0"/>
              <a:t>den Hund/die Katze füttern</a:t>
            </a:r>
            <a:endParaRPr lang="en-US" dirty="0"/>
          </a:p>
          <a:p>
            <a:pPr lvl="0"/>
            <a:r>
              <a:rPr lang="de-DE" dirty="0"/>
              <a:t>die Katzentoilette sauber machen</a:t>
            </a:r>
            <a:endParaRPr lang="en-US" dirty="0"/>
          </a:p>
          <a:p>
            <a:pPr lvl="0"/>
            <a:r>
              <a:rPr lang="en-US" dirty="0" err="1"/>
              <a:t>meine</a:t>
            </a:r>
            <a:r>
              <a:rPr lang="en-US" dirty="0"/>
              <a:t> </a:t>
            </a:r>
            <a:r>
              <a:rPr lang="en-US" dirty="0" err="1"/>
              <a:t>kleine</a:t>
            </a:r>
            <a:r>
              <a:rPr lang="en-US" dirty="0"/>
              <a:t> </a:t>
            </a:r>
            <a:r>
              <a:rPr lang="en-US" dirty="0" err="1"/>
              <a:t>Schwester</a:t>
            </a:r>
            <a:r>
              <a:rPr lang="en-US" dirty="0"/>
              <a:t> </a:t>
            </a:r>
            <a:r>
              <a:rPr lang="en-US" dirty="0" err="1"/>
              <a:t>babysitten</a:t>
            </a:r>
            <a:endParaRPr lang="en-US" dirty="0"/>
          </a:p>
          <a:p>
            <a:r>
              <a:rPr lang="en-US" dirty="0" err="1"/>
              <a:t>meinen</a:t>
            </a:r>
            <a:r>
              <a:rPr lang="en-US" dirty="0"/>
              <a:t> </a:t>
            </a:r>
            <a:r>
              <a:rPr lang="en-US" dirty="0" err="1"/>
              <a:t>kleinen</a:t>
            </a:r>
            <a:r>
              <a:rPr lang="en-US" dirty="0"/>
              <a:t> </a:t>
            </a:r>
            <a:r>
              <a:rPr lang="en-US" dirty="0" err="1"/>
              <a:t>Bruder</a:t>
            </a:r>
            <a:r>
              <a:rPr lang="en-US" dirty="0"/>
              <a:t> </a:t>
            </a:r>
            <a:r>
              <a:rPr lang="en-US" dirty="0" err="1"/>
              <a:t>babysitten</a:t>
            </a:r>
            <a:endParaRPr lang="en-US" dirty="0"/>
          </a:p>
          <a:p>
            <a:pPr lvl="0"/>
            <a:r>
              <a:rPr lang="de-DE" dirty="0"/>
              <a:t>die Wäsche/Klamotten waschen</a:t>
            </a:r>
            <a:endParaRPr lang="en-US" dirty="0"/>
          </a:p>
          <a:p>
            <a:pPr lvl="0"/>
            <a:r>
              <a:rPr lang="de-DE" dirty="0"/>
              <a:t>die Wände waschen</a:t>
            </a:r>
            <a:endParaRPr lang="en-US" dirty="0"/>
          </a:p>
          <a:p>
            <a:pPr lvl="0"/>
            <a:r>
              <a:rPr lang="de-DE" dirty="0"/>
              <a:t>die Wäsche zusammenlegen</a:t>
            </a:r>
            <a:endParaRPr lang="en-US" dirty="0"/>
          </a:p>
          <a:p>
            <a:pPr lvl="0"/>
            <a:r>
              <a:rPr lang="de-DE" dirty="0"/>
              <a:t>die Hemden (Blusen, ...) bügeln</a:t>
            </a:r>
            <a:endParaRPr lang="en-US" dirty="0"/>
          </a:p>
          <a:p>
            <a:pPr lvl="0"/>
            <a:r>
              <a:rPr lang="de-DE" dirty="0"/>
              <a:t>den Boden (die Küche) fegen</a:t>
            </a:r>
            <a:endParaRPr lang="en-US" dirty="0"/>
          </a:p>
          <a:p>
            <a:pPr lvl="0"/>
            <a:r>
              <a:rPr lang="de-DE" dirty="0"/>
              <a:t>den Boden (die Küche) wischen</a:t>
            </a:r>
            <a:endParaRPr lang="en-US" dirty="0"/>
          </a:p>
          <a:p>
            <a:pPr lvl="0"/>
            <a:r>
              <a:rPr lang="de-DE" dirty="0"/>
              <a:t>Staub wischen</a:t>
            </a:r>
            <a:endParaRPr lang="en-US" dirty="0"/>
          </a:p>
          <a:p>
            <a:pPr lvl="0"/>
            <a:r>
              <a:rPr lang="de-DE" dirty="0"/>
              <a:t>die Toilette putzen</a:t>
            </a:r>
            <a:endParaRPr lang="en-US" dirty="0"/>
          </a:p>
          <a:p>
            <a:pPr lvl="0"/>
            <a:r>
              <a:rPr lang="de-DE" dirty="0"/>
              <a:t>das Badezimmer putzen</a:t>
            </a:r>
            <a:endParaRPr lang="en-US" dirty="0"/>
          </a:p>
          <a:p>
            <a:pPr lvl="0"/>
            <a:r>
              <a:rPr lang="de-DE" dirty="0"/>
              <a:t>die Fenster putzen</a:t>
            </a:r>
            <a:endParaRPr lang="en-US" dirty="0"/>
          </a:p>
          <a:p>
            <a:pPr lvl="0"/>
            <a:r>
              <a:rPr lang="de-DE" dirty="0"/>
              <a:t>die Spiegle putzen</a:t>
            </a:r>
            <a:endParaRPr lang="en-US" dirty="0"/>
          </a:p>
          <a:p>
            <a:pPr lvl="0"/>
            <a:r>
              <a:rPr lang="de-DE" dirty="0"/>
              <a:t>den Grill putzen</a:t>
            </a:r>
            <a:endParaRPr lang="en-US" dirty="0"/>
          </a:p>
          <a:p>
            <a:pPr lvl="0"/>
            <a:r>
              <a:rPr lang="de-DE" dirty="0"/>
              <a:t>die Treppe saugen</a:t>
            </a:r>
            <a:endParaRPr lang="en-US" dirty="0"/>
          </a:p>
          <a:p>
            <a:pPr lvl="0"/>
            <a:r>
              <a:rPr lang="de-DE" dirty="0"/>
              <a:t>das Wohnzimmer </a:t>
            </a:r>
            <a:r>
              <a:rPr lang="de-DE" dirty="0" smtClean="0"/>
              <a:t>saugen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184648" y="1074557"/>
            <a:ext cx="3657600" cy="5993369"/>
          </a:xfrm>
        </p:spPr>
        <p:txBody>
          <a:bodyPr>
            <a:normAutofit fontScale="55000" lnSpcReduction="20000"/>
          </a:bodyPr>
          <a:lstStyle/>
          <a:p>
            <a:r>
              <a:rPr lang="de-DE" dirty="0"/>
              <a:t>den Tisch decken</a:t>
            </a:r>
            <a:endParaRPr lang="en-US" dirty="0"/>
          </a:p>
          <a:p>
            <a:pPr lvl="0"/>
            <a:r>
              <a:rPr lang="de-DE" dirty="0" smtClean="0"/>
              <a:t>den Tisch abräumen</a:t>
            </a:r>
            <a:endParaRPr lang="en-US" dirty="0" smtClean="0"/>
          </a:p>
          <a:p>
            <a:pPr lvl="0"/>
            <a:r>
              <a:rPr lang="de-DE" dirty="0" smtClean="0"/>
              <a:t>das </a:t>
            </a:r>
            <a:r>
              <a:rPr lang="de-DE" dirty="0"/>
              <a:t>Geschirr spülen</a:t>
            </a:r>
            <a:endParaRPr lang="en-US" dirty="0"/>
          </a:p>
          <a:p>
            <a:pPr lvl="0"/>
            <a:r>
              <a:rPr lang="de-DE" dirty="0"/>
              <a:t>das Geschirr abtrocknen</a:t>
            </a:r>
            <a:endParaRPr lang="en-US" dirty="0"/>
          </a:p>
          <a:p>
            <a:pPr lvl="0"/>
            <a:r>
              <a:rPr lang="de-DE" dirty="0"/>
              <a:t>die Spülmaschine einräumen/ausräumen</a:t>
            </a:r>
            <a:endParaRPr lang="en-US" dirty="0"/>
          </a:p>
          <a:p>
            <a:pPr lvl="0"/>
            <a:r>
              <a:rPr lang="de-DE" dirty="0"/>
              <a:t>das Bett machen</a:t>
            </a:r>
            <a:endParaRPr lang="en-US" dirty="0"/>
          </a:p>
          <a:p>
            <a:pPr lvl="0"/>
            <a:r>
              <a:rPr lang="de-DE" dirty="0"/>
              <a:t>mein Zimmer aufräumen</a:t>
            </a:r>
            <a:endParaRPr lang="en-US" dirty="0"/>
          </a:p>
          <a:p>
            <a:pPr lvl="0"/>
            <a:r>
              <a:rPr lang="de-DE" dirty="0"/>
              <a:t>den Müll sortieren</a:t>
            </a:r>
            <a:endParaRPr lang="en-US" dirty="0"/>
          </a:p>
          <a:p>
            <a:pPr lvl="0"/>
            <a:r>
              <a:rPr lang="de-DE" dirty="0"/>
              <a:t>den Müll raustragen</a:t>
            </a:r>
            <a:endParaRPr lang="en-US" dirty="0"/>
          </a:p>
          <a:p>
            <a:pPr lvl="0"/>
            <a:r>
              <a:rPr lang="de-DE" dirty="0"/>
              <a:t>einkaufen gehen</a:t>
            </a:r>
            <a:endParaRPr lang="en-US" dirty="0"/>
          </a:p>
          <a:p>
            <a:pPr lvl="0"/>
            <a:r>
              <a:rPr lang="de-DE" dirty="0"/>
              <a:t>den Einkauf (die Butter, das Brot,...) wegräumen</a:t>
            </a:r>
            <a:endParaRPr lang="en-US" dirty="0"/>
          </a:p>
          <a:p>
            <a:pPr lvl="0"/>
            <a:r>
              <a:rPr lang="de-DE" dirty="0"/>
              <a:t>die Blumen gießen</a:t>
            </a:r>
            <a:endParaRPr lang="en-US" dirty="0"/>
          </a:p>
          <a:p>
            <a:pPr lvl="0"/>
            <a:r>
              <a:rPr lang="de-DE" dirty="0"/>
              <a:t>den Rasen mähen</a:t>
            </a:r>
            <a:endParaRPr lang="en-US" dirty="0"/>
          </a:p>
          <a:p>
            <a:pPr lvl="0"/>
            <a:r>
              <a:rPr lang="de-DE" dirty="0"/>
              <a:t>das Laub rechen</a:t>
            </a:r>
            <a:endParaRPr lang="en-US" dirty="0"/>
          </a:p>
          <a:p>
            <a:pPr lvl="0"/>
            <a:r>
              <a:rPr lang="de-DE" dirty="0"/>
              <a:t>den Schnee schaufeln</a:t>
            </a:r>
            <a:endParaRPr lang="en-US" dirty="0"/>
          </a:p>
          <a:p>
            <a:pPr lvl="0"/>
            <a:r>
              <a:rPr lang="de-DE" dirty="0"/>
              <a:t>das Auto reparieren</a:t>
            </a:r>
            <a:endParaRPr lang="en-US" dirty="0"/>
          </a:p>
          <a:p>
            <a:pPr lvl="0"/>
            <a:r>
              <a:rPr lang="de-DE" dirty="0"/>
              <a:t>einkaufen </a:t>
            </a:r>
            <a:r>
              <a:rPr lang="de-DE" dirty="0" smtClean="0"/>
              <a:t>gehen </a:t>
            </a:r>
            <a:endParaRPr lang="en-US" dirty="0" smtClean="0"/>
          </a:p>
          <a:p>
            <a:pPr lvl="0"/>
            <a:r>
              <a:rPr lang="de-DE" dirty="0" smtClean="0"/>
              <a:t>organisieren</a:t>
            </a:r>
            <a:endParaRPr lang="en-US" dirty="0"/>
          </a:p>
          <a:p>
            <a:pPr lvl="0"/>
            <a:r>
              <a:rPr lang="de-DE" dirty="0"/>
              <a:t>kochen</a:t>
            </a:r>
            <a:endParaRPr lang="en-US" dirty="0"/>
          </a:p>
          <a:p>
            <a:pPr lvl="0"/>
            <a:r>
              <a:rPr lang="de-DE" dirty="0"/>
              <a:t>Ich muss keine Hausarbeit machen.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76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r>
              <a:rPr lang="en-US" dirty="0" err="1" smtClean="0"/>
              <a:t>Wikipost</a:t>
            </a:r>
            <a:r>
              <a:rPr lang="en-US" dirty="0"/>
              <a:t> </a:t>
            </a:r>
            <a:r>
              <a:rPr lang="en-US" dirty="0" smtClean="0"/>
              <a:t>– Essen (</a:t>
            </a:r>
            <a:r>
              <a:rPr lang="en-US" dirty="0" err="1" smtClean="0"/>
              <a:t>nächste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i="1" dirty="0"/>
              <a:t>Edmodo C hour: vnt0dv  	Edmodo 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9207</TotalTime>
  <Words>688</Words>
  <Application>Microsoft Macintosh PowerPoint</Application>
  <PresentationFormat>On-screen Show (4:3)</PresentationFormat>
  <Paragraphs>152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Deutsch 2</vt:lpstr>
      <vt:lpstr>Freitag, der 19. Oktober 2012 Deutsch 2, C &amp; D Stunde  Heute ist ein E - Tag</vt:lpstr>
      <vt:lpstr>Wikipost: Schule</vt:lpstr>
      <vt:lpstr>Hausaufgaben</vt:lpstr>
      <vt:lpstr>Fahrenheit or Celsius</vt:lpstr>
      <vt:lpstr>Time Expressions</vt:lpstr>
      <vt:lpstr>Offering help</vt:lpstr>
      <vt:lpstr>Chores - Hausarbeit</vt:lpstr>
      <vt:lpstr>Verschiedenes (miscellaneous): </vt:lpstr>
      <vt:lpstr>Neuer Wiki-Eintrag</vt:lpstr>
      <vt:lpstr>Portfolio (not talked about yet)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168</cp:revision>
  <dcterms:created xsi:type="dcterms:W3CDTF">2012-09-05T12:40:42Z</dcterms:created>
  <dcterms:modified xsi:type="dcterms:W3CDTF">2012-10-19T19:43:33Z</dcterms:modified>
</cp:coreProperties>
</file>