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6" r:id="rId2"/>
    <p:sldId id="261" r:id="rId3"/>
    <p:sldId id="264" r:id="rId4"/>
    <p:sldId id="265" r:id="rId5"/>
    <p:sldId id="263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617" autoAdjust="0"/>
  </p:normalViewPr>
  <p:slideViewPr>
    <p:cSldViewPr snapToGrid="0" snapToObjects="1">
      <p:cViewPr>
        <p:scale>
          <a:sx n="121" d="100"/>
          <a:sy n="121" d="100"/>
        </p:scale>
        <p:origin x="-256" y="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10/1/12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5EB0-D091-417E-ACD5-D65E1C7D8524}" type="datetime1">
              <a:rPr lang="en-US" smtClean="0"/>
              <a:pPr/>
              <a:t>10/1/12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A09F9-C7D6-4C52-A7E8-5101239A0BA2}" type="datetime1">
              <a:rPr lang="en-US" smtClean="0"/>
              <a:pPr/>
              <a:t>10/1/12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E64A4-35FB-42B6-9183-2C0CE0E36649}" type="datetime1">
              <a:rPr lang="en-US" smtClean="0"/>
              <a:pPr/>
              <a:t>10/1/12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10/1/12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F66B-9476-4BB3-85E9-E01854F07F90}" type="datetime1">
              <a:rPr lang="en-US" smtClean="0"/>
              <a:pPr/>
              <a:t>10/1/12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3FBD-8F7D-4F85-8085-67BFDB05CB71}" type="datetime1">
              <a:rPr lang="en-US" smtClean="0"/>
              <a:pPr/>
              <a:t>10/1/12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D789A-1220-4441-8676-44A034051BFD}" type="datetime1">
              <a:rPr lang="en-US" smtClean="0"/>
              <a:pPr/>
              <a:t>10/1/12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8A266-E364-4B5E-98DD-432668182E1E}" type="datetime1">
              <a:rPr lang="en-US" smtClean="0"/>
              <a:pPr/>
              <a:t>10/1/12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F2040-9975-4642-A906-1DF87F8BE202}" type="datetime1">
              <a:rPr lang="en-US" smtClean="0"/>
              <a:pPr/>
              <a:t>10/1/12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52B4A-BA08-4841-AB08-A0D822ABC34D}" type="datetime1">
              <a:rPr lang="en-US" smtClean="0"/>
              <a:pPr/>
              <a:t>10/1/12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10/1/12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1732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/>
              <a:t>Montag</a:t>
            </a:r>
            <a:r>
              <a:rPr lang="en-US" sz="3600" dirty="0" smtClean="0"/>
              <a:t>, der 1. </a:t>
            </a:r>
            <a:r>
              <a:rPr lang="en-US" sz="3600" dirty="0" err="1" smtClean="0"/>
              <a:t>Oktober</a:t>
            </a:r>
            <a:r>
              <a:rPr lang="en-US" sz="3600" dirty="0" smtClean="0"/>
              <a:t> 2012</a:t>
            </a:r>
            <a:br>
              <a:rPr lang="en-US" sz="3600" dirty="0" smtClean="0"/>
            </a:br>
            <a:r>
              <a:rPr lang="en-US" sz="2000" dirty="0" smtClean="0"/>
              <a:t>Deutsch 2, C &amp; D </a:t>
            </a:r>
            <a:r>
              <a:rPr lang="en-US" sz="2000" dirty="0" err="1" smtClean="0"/>
              <a:t>Stunde</a:t>
            </a:r>
            <a:r>
              <a:rPr lang="en-US" sz="2000" dirty="0" smtClean="0"/>
              <a:t>	</a:t>
            </a:r>
            <a:r>
              <a:rPr lang="en-US" sz="2000" dirty="0"/>
              <a:t>	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E - Tag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12153"/>
            <a:ext cx="7498080" cy="463739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Unit: </a:t>
            </a:r>
            <a:r>
              <a:rPr lang="en-US" dirty="0" smtClean="0"/>
              <a:t>Helping at home </a:t>
            </a:r>
            <a:r>
              <a:rPr lang="en-US" dirty="0"/>
              <a:t>&amp;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/>
              <a:t>auf der Welt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smtClean="0"/>
              <a:t>Objective</a:t>
            </a:r>
            <a:r>
              <a:rPr lang="en-US" dirty="0"/>
              <a:t>:  </a:t>
            </a:r>
          </a:p>
          <a:p>
            <a:pPr lvl="1"/>
            <a:r>
              <a:rPr lang="en-US" dirty="0" smtClean="0"/>
              <a:t>Phrases about dates, weather and time</a:t>
            </a:r>
          </a:p>
          <a:p>
            <a:pPr lvl="1"/>
            <a:r>
              <a:rPr lang="en-US" dirty="0" smtClean="0"/>
              <a:t>Chores: speaking, vocabulary</a:t>
            </a:r>
          </a:p>
          <a:p>
            <a:pPr marL="320040" lvl="1" indent="0">
              <a:buNone/>
            </a:pPr>
            <a:endParaRPr lang="en-US" dirty="0"/>
          </a:p>
          <a:p>
            <a:r>
              <a:rPr lang="en-US" dirty="0"/>
              <a:t>Der </a:t>
            </a:r>
            <a:r>
              <a:rPr lang="en-US" dirty="0" err="1"/>
              <a:t>Unterricht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err="1"/>
              <a:t>Welcher</a:t>
            </a:r>
            <a:r>
              <a:rPr lang="en-US" dirty="0"/>
              <a:t> Tag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heute</a:t>
            </a:r>
            <a:r>
              <a:rPr lang="en-US" dirty="0"/>
              <a:t>? Wie </a:t>
            </a:r>
            <a:r>
              <a:rPr lang="en-US" dirty="0" err="1"/>
              <a:t>ist</a:t>
            </a:r>
            <a:r>
              <a:rPr lang="en-US" dirty="0"/>
              <a:t> das </a:t>
            </a:r>
            <a:r>
              <a:rPr lang="en-US" dirty="0" err="1"/>
              <a:t>Wetter</a:t>
            </a:r>
            <a:r>
              <a:rPr lang="en-US" dirty="0" err="1" smtClean="0"/>
              <a:t>?Welche</a:t>
            </a:r>
            <a:r>
              <a:rPr lang="en-US" dirty="0" smtClean="0"/>
              <a:t> </a:t>
            </a:r>
            <a:r>
              <a:rPr lang="en-US" dirty="0" err="1" smtClean="0"/>
              <a:t>Jahreszeit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jetzt</a:t>
            </a:r>
            <a:r>
              <a:rPr lang="en-US" dirty="0" smtClean="0"/>
              <a:t>? </a:t>
            </a:r>
            <a:r>
              <a:rPr lang="en-US" dirty="0"/>
              <a:t>Wie </a:t>
            </a:r>
            <a:r>
              <a:rPr lang="en-US" dirty="0" err="1" smtClean="0"/>
              <a:t>spät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/>
              <a:t>es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r>
              <a:rPr lang="en-US" dirty="0" smtClean="0"/>
              <a:t> – </a:t>
            </a:r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Sätze</a:t>
            </a:r>
            <a:r>
              <a:rPr lang="en-US" dirty="0" smtClean="0"/>
              <a:t> an die </a:t>
            </a:r>
            <a:r>
              <a:rPr lang="en-US" dirty="0" err="1" smtClean="0"/>
              <a:t>Tafel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Liste</a:t>
            </a:r>
            <a:r>
              <a:rPr lang="en-US" dirty="0" smtClean="0"/>
              <a:t> mit </a:t>
            </a:r>
            <a:r>
              <a:rPr lang="en-US" dirty="0" err="1" smtClean="0"/>
              <a:t>Hausarbeiten</a:t>
            </a:r>
            <a:r>
              <a:rPr lang="en-US" dirty="0" smtClean="0"/>
              <a:t> – Was </a:t>
            </a:r>
            <a:r>
              <a:rPr lang="en-US" dirty="0" err="1" smtClean="0"/>
              <a:t>musst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sollst</a:t>
            </a:r>
            <a:r>
              <a:rPr lang="en-US" dirty="0" smtClean="0"/>
              <a:t> du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Bilder</a:t>
            </a:r>
            <a:r>
              <a:rPr lang="en-US" dirty="0" smtClean="0"/>
              <a:t> – Max Mensch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99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Mensch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Stelle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Bild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(</a:t>
            </a:r>
            <a:r>
              <a:rPr lang="en-US" dirty="0" err="1" smtClean="0"/>
              <a:t>vorstellen</a:t>
            </a:r>
            <a:r>
              <a:rPr lang="en-US" dirty="0" smtClean="0"/>
              <a:t> – to introduce)</a:t>
            </a:r>
          </a:p>
          <a:p>
            <a:endParaRPr lang="en-US" dirty="0" smtClean="0"/>
          </a:p>
          <a:p>
            <a:r>
              <a:rPr lang="en-US" dirty="0" err="1" smtClean="0"/>
              <a:t>Schaue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Bild</a:t>
            </a:r>
            <a:r>
              <a:rPr lang="en-US" dirty="0" smtClean="0"/>
              <a:t> von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 an – </a:t>
            </a:r>
            <a:r>
              <a:rPr lang="en-US" dirty="0" err="1" smtClean="0"/>
              <a:t>dann</a:t>
            </a:r>
            <a:r>
              <a:rPr lang="en-US" dirty="0" smtClean="0"/>
              <a:t> sage: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Max Mensch muss …..</a:t>
            </a: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Bild</a:t>
            </a:r>
            <a:r>
              <a:rPr lang="en-US" dirty="0" smtClean="0"/>
              <a:t>: den </a:t>
            </a:r>
            <a:r>
              <a:rPr lang="en-US" dirty="0" err="1" smtClean="0"/>
              <a:t>Müll</a:t>
            </a:r>
            <a:r>
              <a:rPr lang="en-US" dirty="0" smtClean="0"/>
              <a:t> </a:t>
            </a:r>
            <a:r>
              <a:rPr lang="en-US" dirty="0" err="1" smtClean="0"/>
              <a:t>sortieren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Schüler</a:t>
            </a:r>
            <a:r>
              <a:rPr lang="en-US" dirty="0" smtClean="0"/>
              <a:t> mit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Bild</a:t>
            </a:r>
            <a:r>
              <a:rPr lang="en-US" dirty="0" smtClean="0"/>
              <a:t>: “</a:t>
            </a:r>
            <a:r>
              <a:rPr lang="en-US" dirty="0" err="1" smtClean="0"/>
              <a:t>Müll</a:t>
            </a:r>
            <a:r>
              <a:rPr lang="en-US" dirty="0" smtClean="0"/>
              <a:t> </a:t>
            </a:r>
            <a:r>
              <a:rPr lang="en-US" dirty="0" err="1" smtClean="0"/>
              <a:t>sortieren</a:t>
            </a:r>
            <a:r>
              <a:rPr lang="en-US" dirty="0" smtClean="0"/>
              <a:t>” </a:t>
            </a:r>
            <a:r>
              <a:rPr lang="en-US" dirty="0" err="1" smtClean="0"/>
              <a:t>schaut</a:t>
            </a:r>
            <a:r>
              <a:rPr lang="en-US" dirty="0" smtClean="0"/>
              <a:t> </a:t>
            </a:r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Bild</a:t>
            </a:r>
            <a:r>
              <a:rPr lang="en-US" dirty="0" smtClean="0"/>
              <a:t> von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 an und </a:t>
            </a:r>
            <a:r>
              <a:rPr lang="en-US" dirty="0" err="1" smtClean="0"/>
              <a:t>sagt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69863C"/>
                </a:solidFill>
              </a:rPr>
              <a:t>Nein! Max Mensch muss… </a:t>
            </a:r>
            <a:r>
              <a:rPr lang="en-US" dirty="0"/>
              <a:t>(</a:t>
            </a:r>
            <a:r>
              <a:rPr lang="en-US" dirty="0" smtClean="0"/>
              <a:t>das </a:t>
            </a:r>
            <a:r>
              <a:rPr lang="en-US" dirty="0" err="1" smtClean="0"/>
              <a:t>Laub</a:t>
            </a:r>
            <a:r>
              <a:rPr lang="en-US" dirty="0" smtClean="0"/>
              <a:t> </a:t>
            </a:r>
            <a:r>
              <a:rPr lang="en-US" dirty="0" err="1" smtClean="0"/>
              <a:t>rechen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Schüler</a:t>
            </a:r>
            <a:r>
              <a:rPr lang="en-US" dirty="0" smtClean="0"/>
              <a:t> mit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Bild</a:t>
            </a:r>
            <a:r>
              <a:rPr lang="en-US" dirty="0" smtClean="0"/>
              <a:t> “</a:t>
            </a:r>
            <a:r>
              <a:rPr lang="en-US" dirty="0" err="1" smtClean="0"/>
              <a:t>Laub</a:t>
            </a:r>
            <a:r>
              <a:rPr lang="en-US" dirty="0" smtClean="0"/>
              <a:t> </a:t>
            </a:r>
            <a:r>
              <a:rPr lang="en-US" dirty="0" err="1" smtClean="0"/>
              <a:t>rechen</a:t>
            </a:r>
            <a:r>
              <a:rPr lang="en-US" dirty="0" smtClean="0"/>
              <a:t>” </a:t>
            </a:r>
            <a:r>
              <a:rPr lang="en-US" dirty="0" err="1" smtClean="0"/>
              <a:t>schaut</a:t>
            </a:r>
            <a:r>
              <a:rPr lang="en-US" dirty="0" smtClean="0"/>
              <a:t> </a:t>
            </a:r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wieder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anders</a:t>
            </a:r>
            <a:r>
              <a:rPr lang="en-US" dirty="0" smtClean="0"/>
              <a:t> </a:t>
            </a:r>
            <a:r>
              <a:rPr lang="en-US" dirty="0" err="1" smtClean="0"/>
              <a:t>Bild</a:t>
            </a:r>
            <a:r>
              <a:rPr lang="en-US" dirty="0" smtClean="0"/>
              <a:t> an und </a:t>
            </a:r>
            <a:r>
              <a:rPr lang="en-US" dirty="0" err="1" smtClean="0"/>
              <a:t>sagt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69863C"/>
                </a:solidFill>
              </a:rPr>
              <a:t>Nein! Max Mensch muss…</a:t>
            </a:r>
            <a:r>
              <a:rPr lang="en-US" dirty="0" smtClean="0"/>
              <a:t> (…)</a:t>
            </a:r>
          </a:p>
          <a:p>
            <a:r>
              <a:rPr lang="en-US" dirty="0" smtClean="0"/>
              <a:t>Und so </a:t>
            </a:r>
            <a:r>
              <a:rPr lang="en-US" dirty="0" err="1" smtClean="0"/>
              <a:t>weiter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880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344168" y="274320"/>
            <a:ext cx="7498080" cy="355456"/>
          </a:xfrm>
        </p:spPr>
        <p:txBody>
          <a:bodyPr>
            <a:noAutofit/>
          </a:bodyPr>
          <a:lstStyle/>
          <a:p>
            <a:r>
              <a:rPr lang="en-US" sz="2400" dirty="0" smtClean="0"/>
              <a:t>Chores - </a:t>
            </a:r>
            <a:r>
              <a:rPr lang="en-US" sz="2400" dirty="0" err="1" smtClean="0"/>
              <a:t>Hausarbeit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435608" y="1074557"/>
            <a:ext cx="3657600" cy="599336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de-DE" dirty="0"/>
              <a:t>mit dem Hund spazieren gehen</a:t>
            </a:r>
            <a:endParaRPr lang="en-US" dirty="0"/>
          </a:p>
          <a:p>
            <a:pPr lvl="0"/>
            <a:r>
              <a:rPr lang="de-DE" dirty="0"/>
              <a:t>den Hund bürsten</a:t>
            </a:r>
            <a:endParaRPr lang="en-US" dirty="0"/>
          </a:p>
          <a:p>
            <a:pPr lvl="0"/>
            <a:r>
              <a:rPr lang="de-DE" dirty="0"/>
              <a:t>den Hund/die Katze füttern</a:t>
            </a:r>
            <a:endParaRPr lang="en-US" dirty="0"/>
          </a:p>
          <a:p>
            <a:pPr lvl="0"/>
            <a:r>
              <a:rPr lang="de-DE" dirty="0"/>
              <a:t>die Katzentoilette sauber machen</a:t>
            </a:r>
            <a:endParaRPr lang="en-US" dirty="0"/>
          </a:p>
          <a:p>
            <a:pPr lvl="0"/>
            <a:r>
              <a:rPr lang="en-US" dirty="0" err="1"/>
              <a:t>meine</a:t>
            </a:r>
            <a:r>
              <a:rPr lang="en-US" dirty="0"/>
              <a:t> </a:t>
            </a:r>
            <a:r>
              <a:rPr lang="en-US" dirty="0" err="1"/>
              <a:t>kleine</a:t>
            </a:r>
            <a:r>
              <a:rPr lang="en-US" dirty="0"/>
              <a:t> </a:t>
            </a:r>
            <a:r>
              <a:rPr lang="en-US" dirty="0" err="1"/>
              <a:t>Schwester</a:t>
            </a:r>
            <a:r>
              <a:rPr lang="en-US" dirty="0"/>
              <a:t> </a:t>
            </a:r>
            <a:r>
              <a:rPr lang="en-US" dirty="0" err="1"/>
              <a:t>babysitten</a:t>
            </a:r>
            <a:endParaRPr lang="en-US" dirty="0"/>
          </a:p>
          <a:p>
            <a:r>
              <a:rPr lang="en-US" dirty="0" err="1"/>
              <a:t>meinen</a:t>
            </a:r>
            <a:r>
              <a:rPr lang="en-US" dirty="0"/>
              <a:t> </a:t>
            </a:r>
            <a:r>
              <a:rPr lang="en-US" dirty="0" err="1"/>
              <a:t>kleinen</a:t>
            </a:r>
            <a:r>
              <a:rPr lang="en-US" dirty="0"/>
              <a:t> </a:t>
            </a:r>
            <a:r>
              <a:rPr lang="en-US" dirty="0" err="1"/>
              <a:t>Bruder</a:t>
            </a:r>
            <a:r>
              <a:rPr lang="en-US" dirty="0"/>
              <a:t> </a:t>
            </a:r>
            <a:r>
              <a:rPr lang="en-US" dirty="0" err="1"/>
              <a:t>babysitten</a:t>
            </a:r>
            <a:endParaRPr lang="en-US" dirty="0"/>
          </a:p>
          <a:p>
            <a:pPr lvl="0"/>
            <a:r>
              <a:rPr lang="de-DE" dirty="0"/>
              <a:t>die Wäsche/Klamotten waschen</a:t>
            </a:r>
            <a:endParaRPr lang="en-US" dirty="0"/>
          </a:p>
          <a:p>
            <a:pPr lvl="0"/>
            <a:r>
              <a:rPr lang="de-DE" dirty="0"/>
              <a:t>die Wände waschen</a:t>
            </a:r>
            <a:endParaRPr lang="en-US" dirty="0"/>
          </a:p>
          <a:p>
            <a:pPr lvl="0"/>
            <a:r>
              <a:rPr lang="de-DE" dirty="0"/>
              <a:t>die Wäsche zusammenlegen</a:t>
            </a:r>
            <a:endParaRPr lang="en-US" dirty="0"/>
          </a:p>
          <a:p>
            <a:pPr lvl="0"/>
            <a:r>
              <a:rPr lang="de-DE" dirty="0"/>
              <a:t>die Hemden (Blusen, ...) bügeln</a:t>
            </a:r>
            <a:endParaRPr lang="en-US" dirty="0"/>
          </a:p>
          <a:p>
            <a:pPr lvl="0"/>
            <a:r>
              <a:rPr lang="de-DE" dirty="0"/>
              <a:t>den Boden (die Küche) fegen</a:t>
            </a:r>
            <a:endParaRPr lang="en-US" dirty="0"/>
          </a:p>
          <a:p>
            <a:pPr lvl="0"/>
            <a:r>
              <a:rPr lang="de-DE" dirty="0"/>
              <a:t>den Boden (die Küche) wischen</a:t>
            </a:r>
            <a:endParaRPr lang="en-US" dirty="0"/>
          </a:p>
          <a:p>
            <a:pPr lvl="0"/>
            <a:r>
              <a:rPr lang="de-DE" dirty="0"/>
              <a:t>Staub wischen</a:t>
            </a:r>
            <a:endParaRPr lang="en-US" dirty="0"/>
          </a:p>
          <a:p>
            <a:pPr lvl="0"/>
            <a:r>
              <a:rPr lang="de-DE" dirty="0"/>
              <a:t>die Toilette putzen</a:t>
            </a:r>
            <a:endParaRPr lang="en-US" dirty="0"/>
          </a:p>
          <a:p>
            <a:pPr lvl="0"/>
            <a:r>
              <a:rPr lang="de-DE" dirty="0"/>
              <a:t>das Badezimmer putzen</a:t>
            </a:r>
            <a:endParaRPr lang="en-US" dirty="0"/>
          </a:p>
          <a:p>
            <a:pPr lvl="0"/>
            <a:r>
              <a:rPr lang="de-DE" dirty="0"/>
              <a:t>die Fenster putzen</a:t>
            </a:r>
            <a:endParaRPr lang="en-US" dirty="0"/>
          </a:p>
          <a:p>
            <a:pPr lvl="0"/>
            <a:r>
              <a:rPr lang="de-DE" dirty="0"/>
              <a:t>die Spiegle putzen</a:t>
            </a:r>
            <a:endParaRPr lang="en-US" dirty="0"/>
          </a:p>
          <a:p>
            <a:pPr lvl="0"/>
            <a:r>
              <a:rPr lang="de-DE" dirty="0"/>
              <a:t>den Grill putzen</a:t>
            </a:r>
            <a:endParaRPr lang="en-US" dirty="0"/>
          </a:p>
          <a:p>
            <a:pPr lvl="0"/>
            <a:r>
              <a:rPr lang="de-DE" dirty="0"/>
              <a:t>die Treppe saugen</a:t>
            </a:r>
            <a:endParaRPr lang="en-US" dirty="0"/>
          </a:p>
          <a:p>
            <a:pPr lvl="0"/>
            <a:r>
              <a:rPr lang="de-DE" dirty="0"/>
              <a:t>das Wohnzimmer </a:t>
            </a:r>
            <a:r>
              <a:rPr lang="de-DE" dirty="0" smtClean="0"/>
              <a:t>saugen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184648" y="1074557"/>
            <a:ext cx="3657600" cy="5993369"/>
          </a:xfrm>
        </p:spPr>
        <p:txBody>
          <a:bodyPr>
            <a:normAutofit fontScale="55000" lnSpcReduction="20000"/>
          </a:bodyPr>
          <a:lstStyle/>
          <a:p>
            <a:r>
              <a:rPr lang="de-DE" dirty="0"/>
              <a:t>den Tisch decken</a:t>
            </a:r>
            <a:endParaRPr lang="en-US" dirty="0"/>
          </a:p>
          <a:p>
            <a:pPr lvl="0"/>
            <a:r>
              <a:rPr lang="de-DE" dirty="0" smtClean="0"/>
              <a:t>den Tisch abräumen</a:t>
            </a:r>
            <a:endParaRPr lang="en-US" dirty="0" smtClean="0"/>
          </a:p>
          <a:p>
            <a:pPr lvl="0"/>
            <a:r>
              <a:rPr lang="de-DE" dirty="0" smtClean="0"/>
              <a:t>das </a:t>
            </a:r>
            <a:r>
              <a:rPr lang="de-DE" dirty="0"/>
              <a:t>Geschirr spülen</a:t>
            </a:r>
            <a:endParaRPr lang="en-US" dirty="0"/>
          </a:p>
          <a:p>
            <a:pPr lvl="0"/>
            <a:r>
              <a:rPr lang="de-DE" dirty="0"/>
              <a:t>das Geschirr abtrocknen</a:t>
            </a:r>
            <a:endParaRPr lang="en-US" dirty="0"/>
          </a:p>
          <a:p>
            <a:pPr lvl="0"/>
            <a:r>
              <a:rPr lang="de-DE" dirty="0"/>
              <a:t>die Spülmaschine einräumen/ausräumen</a:t>
            </a:r>
            <a:endParaRPr lang="en-US" dirty="0"/>
          </a:p>
          <a:p>
            <a:pPr lvl="0"/>
            <a:r>
              <a:rPr lang="de-DE" dirty="0"/>
              <a:t>das Bett machen</a:t>
            </a:r>
            <a:endParaRPr lang="en-US" dirty="0"/>
          </a:p>
          <a:p>
            <a:pPr lvl="0"/>
            <a:r>
              <a:rPr lang="de-DE" dirty="0"/>
              <a:t>mein Zimmer aufräumen</a:t>
            </a:r>
            <a:endParaRPr lang="en-US" dirty="0"/>
          </a:p>
          <a:p>
            <a:pPr lvl="0"/>
            <a:r>
              <a:rPr lang="de-DE" dirty="0"/>
              <a:t>den Müll sortieren</a:t>
            </a:r>
            <a:endParaRPr lang="en-US" dirty="0"/>
          </a:p>
          <a:p>
            <a:pPr lvl="0"/>
            <a:r>
              <a:rPr lang="de-DE" dirty="0"/>
              <a:t>den Müll raustragen</a:t>
            </a:r>
            <a:endParaRPr lang="en-US" dirty="0"/>
          </a:p>
          <a:p>
            <a:pPr lvl="0"/>
            <a:r>
              <a:rPr lang="de-DE" dirty="0"/>
              <a:t>einkaufen gehen</a:t>
            </a:r>
            <a:endParaRPr lang="en-US" dirty="0"/>
          </a:p>
          <a:p>
            <a:pPr lvl="0"/>
            <a:r>
              <a:rPr lang="de-DE" dirty="0"/>
              <a:t>den Einkauf (die Butter, das Brot,...) wegräumen</a:t>
            </a:r>
            <a:endParaRPr lang="en-US" dirty="0"/>
          </a:p>
          <a:p>
            <a:pPr lvl="0"/>
            <a:r>
              <a:rPr lang="de-DE" dirty="0"/>
              <a:t>die Blumen gießen</a:t>
            </a:r>
            <a:endParaRPr lang="en-US" dirty="0"/>
          </a:p>
          <a:p>
            <a:pPr lvl="0"/>
            <a:r>
              <a:rPr lang="de-DE" dirty="0"/>
              <a:t>den Rasen mähen</a:t>
            </a:r>
            <a:endParaRPr lang="en-US" dirty="0"/>
          </a:p>
          <a:p>
            <a:pPr lvl="0"/>
            <a:r>
              <a:rPr lang="de-DE" dirty="0"/>
              <a:t>das Laub rechen</a:t>
            </a:r>
            <a:endParaRPr lang="en-US" dirty="0"/>
          </a:p>
          <a:p>
            <a:pPr lvl="0"/>
            <a:r>
              <a:rPr lang="de-DE" dirty="0"/>
              <a:t>den Schnee schaufeln</a:t>
            </a:r>
            <a:endParaRPr lang="en-US" dirty="0"/>
          </a:p>
          <a:p>
            <a:pPr lvl="0"/>
            <a:r>
              <a:rPr lang="de-DE" dirty="0"/>
              <a:t>das Auto reparieren</a:t>
            </a:r>
            <a:endParaRPr lang="en-US" dirty="0"/>
          </a:p>
          <a:p>
            <a:pPr lvl="0"/>
            <a:r>
              <a:rPr lang="de-DE" dirty="0"/>
              <a:t>einkaufen </a:t>
            </a:r>
            <a:r>
              <a:rPr lang="de-DE" dirty="0" smtClean="0"/>
              <a:t>gehen </a:t>
            </a:r>
            <a:endParaRPr lang="en-US" dirty="0" smtClean="0"/>
          </a:p>
          <a:p>
            <a:pPr lvl="0"/>
            <a:r>
              <a:rPr lang="de-DE" dirty="0" smtClean="0"/>
              <a:t>organisieren</a:t>
            </a:r>
            <a:endParaRPr lang="en-US" dirty="0"/>
          </a:p>
          <a:p>
            <a:pPr lvl="0"/>
            <a:r>
              <a:rPr lang="de-DE" dirty="0"/>
              <a:t>kochen</a:t>
            </a:r>
            <a:endParaRPr lang="en-US" dirty="0"/>
          </a:p>
          <a:p>
            <a:pPr lvl="0"/>
            <a:r>
              <a:rPr lang="de-DE" dirty="0"/>
              <a:t>Ich muss keine Hausarbeit machen.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476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3185"/>
            <a:ext cx="7498080" cy="4800600"/>
          </a:xfrm>
        </p:spPr>
        <p:txBody>
          <a:bodyPr/>
          <a:lstStyle/>
          <a:p>
            <a:r>
              <a:rPr lang="en-US" dirty="0" err="1" smtClean="0"/>
              <a:t>Erfinde</a:t>
            </a:r>
            <a:r>
              <a:rPr lang="en-US" dirty="0" smtClean="0"/>
              <a:t> (invent) </a:t>
            </a:r>
            <a:r>
              <a:rPr lang="en-US" dirty="0" err="1" smtClean="0"/>
              <a:t>eine</a:t>
            </a:r>
            <a:r>
              <a:rPr lang="en-US" dirty="0" smtClean="0"/>
              <a:t> Person. Die Person hat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Namen</a:t>
            </a:r>
            <a:r>
              <a:rPr lang="en-US" dirty="0" smtClean="0"/>
              <a:t>. </a:t>
            </a:r>
            <a:r>
              <a:rPr lang="en-US" dirty="0" err="1" smtClean="0"/>
              <a:t>Beschreibe</a:t>
            </a:r>
            <a:r>
              <a:rPr lang="en-US" dirty="0" smtClean="0"/>
              <a:t> die Person.</a:t>
            </a:r>
          </a:p>
          <a:p>
            <a:r>
              <a:rPr lang="en-US" dirty="0" err="1" smtClean="0"/>
              <a:t>Schreibe</a:t>
            </a:r>
            <a:r>
              <a:rPr lang="en-US" dirty="0" smtClean="0"/>
              <a:t>, was die Person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und </a:t>
            </a:r>
            <a:r>
              <a:rPr lang="en-US" dirty="0" err="1" smtClean="0"/>
              <a:t>nicht</a:t>
            </a:r>
            <a:r>
              <a:rPr lang="en-US" dirty="0" smtClean="0"/>
              <a:t> so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. </a:t>
            </a:r>
            <a:r>
              <a:rPr lang="en-US" dirty="0" err="1" smtClean="0"/>
              <a:t>Benutze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Modal </a:t>
            </a:r>
            <a:r>
              <a:rPr lang="en-US" dirty="0" err="1" smtClean="0"/>
              <a:t>Verben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Hausarbeiten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mindestens</a:t>
            </a:r>
            <a:r>
              <a:rPr lang="en-US" dirty="0" smtClean="0"/>
              <a:t> 60 </a:t>
            </a:r>
            <a:r>
              <a:rPr lang="en-US" dirty="0" err="1" smtClean="0"/>
              <a:t>Wörter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Wikipost</a:t>
            </a:r>
            <a:r>
              <a:rPr lang="en-US" dirty="0" smtClean="0"/>
              <a:t>!!!</a:t>
            </a:r>
            <a:endParaRPr lang="en-US" dirty="0"/>
          </a:p>
          <a:p>
            <a:r>
              <a:rPr lang="en-US" i="1" dirty="0"/>
              <a:t>Edmodo C hour: vnt0dv  	Edmodo D hour: tfhb9x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Neuer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</a:t>
            </a:r>
            <a:r>
              <a:rPr lang="en-US" dirty="0" err="1"/>
              <a:t>esst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 smtClean="0"/>
              <a:t>Frühstück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/>
              <a:t>Mittagessen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Abendessen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Fastfood</a:t>
            </a:r>
            <a:r>
              <a:rPr lang="en-US" dirty="0"/>
              <a:t>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/>
              <a:t>findet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 smtClean="0"/>
              <a:t>Fastfood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euer</a:t>
            </a:r>
            <a:r>
              <a:rPr lang="en-US" dirty="0"/>
              <a:t> </a:t>
            </a:r>
            <a:r>
              <a:rPr lang="en-US" smtClean="0"/>
              <a:t>Lieblingsessen</a:t>
            </a:r>
            <a:r>
              <a:rPr lang="en-US" dirty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typische</a:t>
            </a:r>
            <a:r>
              <a:rPr lang="en-US" dirty="0"/>
              <a:t> </a:t>
            </a:r>
            <a:r>
              <a:rPr lang="en-US" dirty="0" err="1"/>
              <a:t>Gerichte</a:t>
            </a:r>
            <a:r>
              <a:rPr lang="en-US" dirty="0"/>
              <a:t> in </a:t>
            </a:r>
            <a:r>
              <a:rPr lang="en-US" dirty="0" err="1"/>
              <a:t>eurem</a:t>
            </a:r>
            <a:r>
              <a:rPr lang="en-US" dirty="0"/>
              <a:t> Land?</a:t>
            </a:r>
          </a:p>
        </p:txBody>
      </p:sp>
    </p:spTree>
    <p:extLst>
      <p:ext uri="{BB962C8B-B14F-4D97-AF65-F5344CB8AC3E}">
        <p14:creationId xmlns:p14="http://schemas.microsoft.com/office/powerpoint/2010/main" val="350293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7">
      <a:dk1>
        <a:sysClr val="windowText" lastClr="000000"/>
      </a:dk1>
      <a:lt1>
        <a:sysClr val="window" lastClr="FFFFFF"/>
      </a:lt1>
      <a:dk2>
        <a:srgbClr val="2B142D"/>
      </a:dk2>
      <a:lt2>
        <a:srgbClr val="E1DAA0"/>
      </a:lt2>
      <a:accent1>
        <a:srgbClr val="C7D9AB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ABC80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5074</TotalTime>
  <Words>449</Words>
  <Application>Microsoft Macintosh PowerPoint</Application>
  <PresentationFormat>On-screen Show (4:3)</PresentationFormat>
  <Paragraphs>79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Deutsch 2</vt:lpstr>
      <vt:lpstr>Montag, der 1. Oktober 2012 Deutsch 2, C &amp; D Stunde  Heute ist ein E - Tag</vt:lpstr>
      <vt:lpstr>Max Mensch</vt:lpstr>
      <vt:lpstr>Chores - Hausarbeit</vt:lpstr>
      <vt:lpstr>Hausaufgaben:</vt:lpstr>
      <vt:lpstr>Neuer Wiki-Eintrag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106</cp:revision>
  <dcterms:created xsi:type="dcterms:W3CDTF">2012-09-05T12:40:42Z</dcterms:created>
  <dcterms:modified xsi:type="dcterms:W3CDTF">2012-10-01T20:24:55Z</dcterms:modified>
</cp:coreProperties>
</file>