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1" r:id="rId3"/>
    <p:sldId id="284" r:id="rId4"/>
    <p:sldId id="316" r:id="rId5"/>
    <p:sldId id="317" r:id="rId6"/>
    <p:sldId id="314" r:id="rId7"/>
    <p:sldId id="315" r:id="rId8"/>
    <p:sldId id="318" r:id="rId9"/>
    <p:sldId id="311" r:id="rId10"/>
    <p:sldId id="312" r:id="rId11"/>
    <p:sldId id="313" r:id="rId12"/>
    <p:sldId id="301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00" r:id="rId22"/>
    <p:sldId id="299" r:id="rId23"/>
    <p:sldId id="295" r:id="rId24"/>
    <p:sldId id="297" r:id="rId25"/>
    <p:sldId id="293" r:id="rId26"/>
    <p:sldId id="296" r:id="rId27"/>
    <p:sldId id="291" r:id="rId28"/>
    <p:sldId id="298" r:id="rId29"/>
    <p:sldId id="290" r:id="rId30"/>
    <p:sldId id="288" r:id="rId31"/>
    <p:sldId id="283" r:id="rId32"/>
    <p:sldId id="287" r:id="rId33"/>
    <p:sldId id="285" r:id="rId34"/>
    <p:sldId id="278" r:id="rId35"/>
    <p:sldId id="289" r:id="rId36"/>
    <p:sldId id="263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64" autoAdjust="0"/>
    <p:restoredTop sz="94617" autoAdjust="0"/>
  </p:normalViewPr>
  <p:slideViewPr>
    <p:cSldViewPr snapToGrid="0" snapToObjects="1">
      <p:cViewPr varScale="1">
        <p:scale>
          <a:sx n="79" d="100"/>
          <a:sy n="79" d="100"/>
        </p:scale>
        <p:origin x="-8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953F3-96AC-A54B-AF76-F887A3654C1E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CBC5-F40C-D04E-9C33-26634BD9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84EA-A2AB-434D-90BE-A622D8EFE9A4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5787B-EC45-3A47-8537-2D4CE78B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5/1/13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ps.google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den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der </a:t>
            </a:r>
            <a:r>
              <a:rPr lang="en-US" dirty="0" err="1" smtClean="0"/>
              <a:t>Terrasse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Könige</a:t>
            </a:r>
            <a:r>
              <a:rPr lang="en-US" dirty="0" smtClean="0"/>
              <a:t> und Ritter?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in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achthundert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Blick</a:t>
            </a:r>
            <a:r>
              <a:rPr lang="en-US" dirty="0" smtClean="0"/>
              <a:t> auf den </a:t>
            </a:r>
            <a:r>
              <a:rPr lang="en-US" dirty="0" err="1" smtClean="0"/>
              <a:t>Rhein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Burgruine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Karl und Teresa?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Freilichttheater</a:t>
            </a:r>
            <a:r>
              <a:rPr lang="en-US" dirty="0" smtClean="0"/>
              <a:t> und der </a:t>
            </a:r>
            <a:r>
              <a:rPr lang="en-US" dirty="0" err="1" smtClean="0"/>
              <a:t>Lorelystatue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heissen</a:t>
            </a:r>
            <a:r>
              <a:rPr lang="en-US" dirty="0" smtClean="0"/>
              <a:t> die </a:t>
            </a:r>
            <a:r>
              <a:rPr lang="en-US" dirty="0" err="1" smtClean="0"/>
              <a:t>Burgen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Teresa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Aussicht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95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5 - </a:t>
            </a:r>
            <a:r>
              <a:rPr lang="en-US" dirty="0" err="1"/>
              <a:t>Fragen</a:t>
            </a:r>
            <a:r>
              <a:rPr lang="en-US" dirty="0"/>
              <a:t> von den </a:t>
            </a:r>
            <a:r>
              <a:rPr lang="en-US" dirty="0" err="1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versucht</a:t>
            </a:r>
            <a:r>
              <a:rPr lang="en-US" dirty="0" smtClean="0"/>
              <a:t> Karl </a:t>
            </a:r>
            <a:r>
              <a:rPr lang="en-US" dirty="0" err="1" smtClean="0"/>
              <a:t>wegzukommen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droht</a:t>
            </a:r>
            <a:r>
              <a:rPr lang="en-US" dirty="0" smtClean="0"/>
              <a:t> Lydia Karl?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Teresa?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mit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stiehlt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erzählt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jung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Sterben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0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Die </a:t>
            </a:r>
            <a:r>
              <a:rPr lang="en-US" sz="3600" dirty="0" err="1" smtClean="0"/>
              <a:t>Reise</a:t>
            </a:r>
            <a:r>
              <a:rPr lang="en-US" sz="3600" dirty="0" smtClean="0"/>
              <a:t> seines </a:t>
            </a:r>
            <a:r>
              <a:rPr lang="en-US" sz="3600" dirty="0" err="1" smtClean="0"/>
              <a:t>Lebens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err="1" smtClean="0"/>
              <a:t>Fragen</a:t>
            </a:r>
            <a:r>
              <a:rPr lang="en-US" sz="2000" dirty="0" smtClean="0"/>
              <a:t> </a:t>
            </a:r>
            <a:r>
              <a:rPr lang="en-US" sz="2000" dirty="0" err="1" smtClean="0"/>
              <a:t>zum</a:t>
            </a:r>
            <a:r>
              <a:rPr lang="en-US" sz="2000" dirty="0" smtClean="0"/>
              <a:t> Text ( Kapitel1)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hlinkClick r:id="rId2"/>
              </a:rPr>
              <a:t>http://maps.google.com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wohin</a:t>
            </a:r>
            <a:r>
              <a:rPr lang="en-US" dirty="0" smtClean="0"/>
              <a:t>? (1)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Frankfurt?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denken</a:t>
            </a:r>
            <a:r>
              <a:rPr lang="en-US" dirty="0" smtClean="0"/>
              <a:t> die Kinder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 (2)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Hotel?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sind</a:t>
            </a:r>
            <a:r>
              <a:rPr lang="en-US" dirty="0" smtClean="0"/>
              <a:t> die Zimmer?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Ankunft</a:t>
            </a:r>
            <a:r>
              <a:rPr lang="en-US" dirty="0" smtClean="0"/>
              <a:t>? (3)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? (3/4)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Meier? (4/5)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Restaurant? (5)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Person </a:t>
            </a:r>
            <a:r>
              <a:rPr lang="en-US" dirty="0" err="1" smtClean="0"/>
              <a:t>findet</a:t>
            </a:r>
            <a:r>
              <a:rPr lang="en-US" dirty="0" smtClean="0"/>
              <a:t> Karl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? (5/6)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vergleicht</a:t>
            </a:r>
            <a:r>
              <a:rPr lang="en-US" dirty="0" smtClean="0"/>
              <a:t> (compares) Karl die Person? (6)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(calls) </a:t>
            </a:r>
            <a:r>
              <a:rPr lang="en-US" dirty="0" err="1" smtClean="0"/>
              <a:t>er</a:t>
            </a:r>
            <a:r>
              <a:rPr lang="en-US" dirty="0" smtClean="0"/>
              <a:t> die Person?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(talks) die Person?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Karl, was die Person </a:t>
            </a:r>
            <a:r>
              <a:rPr lang="en-US" dirty="0" err="1"/>
              <a:t>gemacht</a:t>
            </a:r>
            <a:r>
              <a:rPr lang="en-US" dirty="0"/>
              <a:t> hat? (7)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schaut</a:t>
            </a:r>
            <a:r>
              <a:rPr lang="en-US" dirty="0"/>
              <a:t> die Person Karl an? (7/8)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die Mutter von Karl? (8)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fühlt</a:t>
            </a:r>
            <a:r>
              <a:rPr lang="en-US" dirty="0"/>
              <a:t> (feels) </a:t>
            </a:r>
            <a:r>
              <a:rPr lang="en-US" dirty="0" err="1"/>
              <a:t>sich</a:t>
            </a:r>
            <a:r>
              <a:rPr lang="en-US" dirty="0"/>
              <a:t> Karl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909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</a:t>
            </a:r>
            <a:r>
              <a:rPr lang="en-US" sz="2700" dirty="0" smtClean="0"/>
              <a:t>Kapitel2)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denkt</a:t>
            </a:r>
            <a:r>
              <a:rPr lang="en-US" dirty="0" smtClean="0"/>
              <a:t> Karl </a:t>
            </a:r>
            <a:r>
              <a:rPr lang="en-US" dirty="0" err="1" smtClean="0"/>
              <a:t>nach</a:t>
            </a:r>
            <a:r>
              <a:rPr lang="en-US" dirty="0" smtClean="0"/>
              <a:t>? (9)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to ask a question)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das Essen in Deutschland? (10)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Teresa am </a:t>
            </a:r>
            <a:r>
              <a:rPr lang="en-US" dirty="0" err="1" smtClean="0"/>
              <a:t>liebsten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setzt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Meier an den </a:t>
            </a:r>
            <a:r>
              <a:rPr lang="en-US" dirty="0" err="1" smtClean="0"/>
              <a:t>Tisch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? und die Mutter? (11)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die </a:t>
            </a:r>
            <a:r>
              <a:rPr lang="en-US" dirty="0" err="1" smtClean="0"/>
              <a:t>Leute</a:t>
            </a:r>
            <a:r>
              <a:rPr lang="en-US" dirty="0" smtClean="0"/>
              <a:t>, die mit am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sitzen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(12)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Herr Schmidt </a:t>
            </a:r>
            <a:r>
              <a:rPr lang="en-US" dirty="0" err="1" smtClean="0"/>
              <a:t>viel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r>
              <a:rPr lang="en-US" dirty="0" smtClean="0"/>
              <a:t>? (12-13)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32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Kapitel2)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Felsen</a:t>
            </a:r>
            <a:r>
              <a:rPr lang="en-US" dirty="0" smtClean="0"/>
              <a:t> (cliff) der </a:t>
            </a:r>
            <a:r>
              <a:rPr lang="en-US" dirty="0" err="1" smtClean="0"/>
              <a:t>Loreley</a:t>
            </a:r>
            <a:r>
              <a:rPr lang="en-US" dirty="0" smtClean="0"/>
              <a:t>? (13)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Loreley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weiß</a:t>
            </a:r>
            <a:r>
              <a:rPr lang="en-US" dirty="0" smtClean="0"/>
              <a:t> Karl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Rhein</a:t>
            </a:r>
            <a:r>
              <a:rPr lang="en-US" dirty="0" smtClean="0"/>
              <a:t>? (14)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Verwandte</a:t>
            </a:r>
            <a:r>
              <a:rPr lang="en-US" dirty="0" smtClean="0"/>
              <a:t> (relatives) hat Frau Schmidt in Deutschland?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reden</a:t>
            </a:r>
            <a:r>
              <a:rPr lang="en-US" dirty="0" smtClean="0"/>
              <a:t> die </a:t>
            </a:r>
            <a:r>
              <a:rPr lang="en-US" dirty="0" err="1" smtClean="0"/>
              <a:t>Familien</a:t>
            </a:r>
            <a:r>
              <a:rPr lang="en-US" dirty="0" smtClean="0"/>
              <a:t>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Karl </a:t>
            </a:r>
            <a:r>
              <a:rPr lang="en-US" dirty="0" err="1" smtClean="0"/>
              <a:t>traurig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 (15)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Welchen</a:t>
            </a:r>
            <a:r>
              <a:rPr lang="en-US" dirty="0" smtClean="0"/>
              <a:t> Plan </a:t>
            </a:r>
            <a:r>
              <a:rPr lang="en-US" dirty="0" err="1" smtClean="0"/>
              <a:t>macht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00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65313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färt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 (16)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mit Karl los?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Teresa </a:t>
            </a:r>
            <a:r>
              <a:rPr lang="en-US" dirty="0" err="1" smtClean="0"/>
              <a:t>ärgerlich</a:t>
            </a:r>
            <a:r>
              <a:rPr lang="en-US" dirty="0" smtClean="0"/>
              <a:t> (upset, angry)?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 (das </a:t>
            </a:r>
            <a:r>
              <a:rPr lang="en-US" dirty="0" err="1" smtClean="0"/>
              <a:t>Geheimnis</a:t>
            </a:r>
            <a:r>
              <a:rPr lang="en-US" dirty="0" smtClean="0"/>
              <a:t> – the secret)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Teresa &amp; Karl </a:t>
            </a:r>
            <a:r>
              <a:rPr lang="en-US" dirty="0" err="1" smtClean="0"/>
              <a:t>gemeinsam</a:t>
            </a:r>
            <a:r>
              <a:rPr lang="en-US" dirty="0" smtClean="0"/>
              <a:t> (together)?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Fest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essen</a:t>
            </a:r>
            <a:r>
              <a:rPr lang="en-US" dirty="0" smtClean="0"/>
              <a:t> Karl &amp; Teresa?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4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</a:t>
            </a:r>
            <a:r>
              <a:rPr lang="en-US" sz="2700" dirty="0" err="1"/>
              <a:t>Kapitel</a:t>
            </a:r>
            <a:r>
              <a:rPr lang="en-US" sz="2700" dirty="0"/>
              <a:t>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/>
              <a:t>Was </a:t>
            </a:r>
            <a:r>
              <a:rPr lang="en-US" dirty="0" err="1"/>
              <a:t>tun</a:t>
            </a:r>
            <a:r>
              <a:rPr lang="en-US" dirty="0"/>
              <a:t> </a:t>
            </a:r>
            <a:r>
              <a:rPr lang="en-US" dirty="0" smtClean="0"/>
              <a:t>Karl &amp; Teresa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Essen</a:t>
            </a:r>
            <a:r>
              <a:rPr lang="en-US" dirty="0" smtClean="0"/>
              <a:t>?(20/21)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Teresa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 (21)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Karls</a:t>
            </a:r>
            <a:r>
              <a:rPr lang="en-US" dirty="0" smtClean="0"/>
              <a:t> </a:t>
            </a:r>
            <a:r>
              <a:rPr lang="en-US" dirty="0" err="1" smtClean="0"/>
              <a:t>Reaktion</a:t>
            </a:r>
            <a:r>
              <a:rPr lang="en-US" dirty="0" smtClean="0"/>
              <a:t>? (21/22)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 </a:t>
            </a:r>
            <a:r>
              <a:rPr lang="en-US" dirty="0" err="1" smtClean="0"/>
              <a:t>dann</a:t>
            </a:r>
            <a:r>
              <a:rPr lang="en-US" dirty="0" smtClean="0"/>
              <a:t>? (22)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also? (also – therefore)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heisst</a:t>
            </a:r>
            <a:r>
              <a:rPr lang="en-US" dirty="0" smtClean="0"/>
              <a:t> die Frau und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(23)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beschuldigt</a:t>
            </a:r>
            <a:r>
              <a:rPr lang="en-US" dirty="0" smtClean="0"/>
              <a:t> (accuses) Karl die Frau und was </a:t>
            </a:r>
            <a:r>
              <a:rPr lang="en-US" dirty="0" err="1" smtClean="0"/>
              <a:t>fordert</a:t>
            </a:r>
            <a:r>
              <a:rPr lang="en-US" dirty="0" smtClean="0"/>
              <a:t> (demands) </a:t>
            </a:r>
            <a:r>
              <a:rPr lang="en-US" dirty="0" err="1" smtClean="0"/>
              <a:t>er</a:t>
            </a:r>
            <a:r>
              <a:rPr lang="en-US" dirty="0" smtClean="0"/>
              <a:t> von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Lydia (23/24)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  <a:p>
            <a:pPr marL="596646" indent="-51435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0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43415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 </a:t>
            </a:r>
            <a:r>
              <a:rPr lang="en-US" dirty="0" err="1" smtClean="0"/>
              <a:t>jetzt</a:t>
            </a:r>
            <a:r>
              <a:rPr lang="en-US" dirty="0" smtClean="0"/>
              <a:t>? </a:t>
            </a:r>
            <a:r>
              <a:rPr lang="en-US" dirty="0"/>
              <a:t>(</a:t>
            </a:r>
            <a:r>
              <a:rPr lang="en-US" dirty="0" smtClean="0"/>
              <a:t>25)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auf der </a:t>
            </a:r>
            <a:r>
              <a:rPr lang="en-US" dirty="0" err="1" smtClean="0"/>
              <a:t>Staße</a:t>
            </a:r>
            <a:r>
              <a:rPr lang="en-US" dirty="0"/>
              <a:t> </a:t>
            </a:r>
            <a:r>
              <a:rPr lang="en-US" dirty="0" smtClean="0"/>
              <a:t>und was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der </a:t>
            </a:r>
            <a:r>
              <a:rPr lang="en-US" dirty="0" err="1" smtClean="0"/>
              <a:t>Polizist</a:t>
            </a:r>
            <a:r>
              <a:rPr lang="en-US" dirty="0" smtClean="0"/>
              <a:t>?(26)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Karl, was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? (27)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trifft</a:t>
            </a:r>
            <a:r>
              <a:rPr lang="en-US" dirty="0" smtClean="0"/>
              <a:t> (meets) Karl auf </a:t>
            </a:r>
            <a:r>
              <a:rPr lang="en-US" dirty="0" err="1" smtClean="0"/>
              <a:t>dem</a:t>
            </a:r>
            <a:r>
              <a:rPr lang="en-US" dirty="0" smtClean="0"/>
              <a:t> Schiff?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erzählen</a:t>
            </a:r>
            <a:r>
              <a:rPr lang="en-US" dirty="0" smtClean="0"/>
              <a:t> Herr und Frau Schmidt Karl? (28)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Karl?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9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seekrank</a:t>
            </a:r>
            <a:r>
              <a:rPr lang="en-US" dirty="0"/>
              <a:t>? (</a:t>
            </a:r>
            <a:r>
              <a:rPr lang="en-US" dirty="0" smtClean="0"/>
              <a:t>29)</a:t>
            </a:r>
            <a:endParaRPr lang="en-US" dirty="0"/>
          </a:p>
          <a:p>
            <a:pPr marL="596646" indent="-514350">
              <a:buFont typeface="+mj-lt"/>
              <a:buAutoNum type="arabicPeriod" startAt="9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/>
              <a:t>fährt</a:t>
            </a:r>
            <a:r>
              <a:rPr lang="en-US" dirty="0"/>
              <a:t> der Bus die </a:t>
            </a:r>
            <a:r>
              <a:rPr lang="en-US" dirty="0" err="1"/>
              <a:t>Reisegesellschaft</a:t>
            </a:r>
            <a:r>
              <a:rPr lang="en-US" dirty="0"/>
              <a:t>? </a:t>
            </a:r>
            <a:r>
              <a:rPr lang="en-US" dirty="0" smtClean="0"/>
              <a:t> </a:t>
            </a:r>
            <a:r>
              <a:rPr lang="en-US" dirty="0"/>
              <a:t>(die Gesellschaft – the society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Bus? (29)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trägt</a:t>
            </a:r>
            <a:r>
              <a:rPr lang="en-US" dirty="0" smtClean="0"/>
              <a:t> die Frau?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(suddenly)? 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passiert</a:t>
            </a:r>
            <a:r>
              <a:rPr lang="en-US" dirty="0" smtClean="0"/>
              <a:t> mit Frau Schmidt?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von Karl? (30)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ruft</a:t>
            </a:r>
            <a:r>
              <a:rPr lang="en-US" dirty="0" smtClean="0"/>
              <a:t> (screams) Karl </a:t>
            </a:r>
            <a:r>
              <a:rPr lang="en-US" dirty="0" err="1" smtClean="0"/>
              <a:t>aber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beobachtet</a:t>
            </a:r>
            <a:r>
              <a:rPr lang="en-US" dirty="0" smtClean="0"/>
              <a:t> (observes) Karl?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0891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Karl’s Mutter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 </a:t>
            </a:r>
            <a:r>
              <a:rPr lang="en-US" dirty="0" err="1" smtClean="0"/>
              <a:t>vor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tun</a:t>
            </a:r>
            <a:r>
              <a:rPr lang="en-US" dirty="0" smtClean="0"/>
              <a:t> Herr &amp; Frau Schmidt </a:t>
            </a:r>
            <a:r>
              <a:rPr lang="en-US" dirty="0" err="1" smtClean="0"/>
              <a:t>schließlich</a:t>
            </a:r>
            <a:r>
              <a:rPr lang="en-US" dirty="0" smtClean="0"/>
              <a:t>? (</a:t>
            </a:r>
            <a:r>
              <a:rPr lang="en-US" dirty="0" err="1" smtClean="0"/>
              <a:t>schließlich</a:t>
            </a:r>
            <a:r>
              <a:rPr lang="en-US" dirty="0" smtClean="0"/>
              <a:t> – finally) (32)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beiden</a:t>
            </a:r>
            <a:r>
              <a:rPr lang="en-US" dirty="0" smtClean="0"/>
              <a:t> (both) </a:t>
            </a:r>
            <a:r>
              <a:rPr lang="en-US" dirty="0" err="1" smtClean="0"/>
              <a:t>Familien</a:t>
            </a:r>
            <a:r>
              <a:rPr lang="en-US" dirty="0" smtClean="0"/>
              <a:t>? (32-33)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Karl und Teresa? (33)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Karl die </a:t>
            </a:r>
            <a:r>
              <a:rPr lang="en-US" dirty="0" err="1" smtClean="0"/>
              <a:t>Umgebung</a:t>
            </a:r>
            <a:r>
              <a:rPr lang="en-US" dirty="0"/>
              <a:t> </a:t>
            </a:r>
            <a:r>
              <a:rPr lang="en-US" dirty="0" smtClean="0"/>
              <a:t>(surroundings)?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Teresa die </a:t>
            </a:r>
            <a:r>
              <a:rPr lang="en-US" dirty="0" err="1" smtClean="0"/>
              <a:t>Umgebung</a:t>
            </a:r>
            <a:r>
              <a:rPr lang="en-US" dirty="0" smtClean="0"/>
              <a:t>? (34)</a:t>
            </a:r>
          </a:p>
        </p:txBody>
      </p:sp>
    </p:spTree>
    <p:extLst>
      <p:ext uri="{BB962C8B-B14F-4D97-AF65-F5344CB8AC3E}">
        <p14:creationId xmlns:p14="http://schemas.microsoft.com/office/powerpoint/2010/main" val="12790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Mittwoch</a:t>
            </a:r>
            <a:r>
              <a:rPr lang="en-US" sz="3200" dirty="0" smtClean="0"/>
              <a:t>, der 1. Mai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A Tag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04855"/>
            <a:ext cx="7498080" cy="48006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 Reading a first novel about a boys journey to Turkey.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reading comprehension: paying attention to detail, context and grammar </a:t>
            </a:r>
          </a:p>
          <a:p>
            <a:pPr lvl="1"/>
            <a:r>
              <a:rPr lang="en-US" sz="1400" dirty="0" smtClean="0"/>
              <a:t>understanding the main story – summarizing a story in German </a:t>
            </a:r>
          </a:p>
          <a:p>
            <a:pPr lvl="1"/>
            <a:r>
              <a:rPr lang="en-US" sz="1400" dirty="0" smtClean="0"/>
              <a:t>pronunciation </a:t>
            </a:r>
          </a:p>
          <a:p>
            <a:r>
              <a:rPr lang="en-US" sz="1400" b="1" dirty="0" smtClean="0"/>
              <a:t>Der </a:t>
            </a:r>
            <a:r>
              <a:rPr lang="en-US" sz="1400" b="1" dirty="0" err="1" smtClean="0"/>
              <a:t>Unterricht</a:t>
            </a:r>
            <a:r>
              <a:rPr lang="en-US" sz="1400" b="1" dirty="0" smtClean="0"/>
              <a:t>: Die </a:t>
            </a:r>
            <a:r>
              <a:rPr lang="en-US" sz="1400" b="1" dirty="0" err="1" smtClean="0"/>
              <a:t>Reise</a:t>
            </a:r>
            <a:r>
              <a:rPr lang="en-US" sz="1400" b="1" dirty="0" smtClean="0"/>
              <a:t> seines </a:t>
            </a:r>
            <a:r>
              <a:rPr lang="en-US" sz="1400" b="1" dirty="0" err="1" smtClean="0"/>
              <a:t>Lebens</a:t>
            </a:r>
            <a:endParaRPr lang="en-US" sz="1400" dirty="0" smtClean="0"/>
          </a:p>
          <a:p>
            <a:pPr lvl="1"/>
            <a:r>
              <a:rPr lang="en-US" sz="1400" dirty="0" err="1" smtClean="0"/>
              <a:t>Kapitel</a:t>
            </a:r>
            <a:r>
              <a:rPr lang="en-US" sz="1400" dirty="0" smtClean="0"/>
              <a:t> 6 </a:t>
            </a:r>
            <a:r>
              <a:rPr lang="en-US" sz="1400" dirty="0" err="1" smtClean="0"/>
              <a:t>gemeinsam</a:t>
            </a:r>
            <a:r>
              <a:rPr lang="en-US" sz="1400" dirty="0" smtClean="0"/>
              <a:t> </a:t>
            </a:r>
            <a:r>
              <a:rPr lang="en-US" sz="1400" dirty="0" err="1" smtClean="0"/>
              <a:t>zuende</a:t>
            </a:r>
            <a:r>
              <a:rPr lang="en-US" sz="1400" dirty="0" smtClean="0"/>
              <a:t> </a:t>
            </a:r>
            <a:r>
              <a:rPr lang="en-US" sz="1400" dirty="0" err="1" smtClean="0"/>
              <a:t>lesen</a:t>
            </a:r>
            <a:r>
              <a:rPr lang="en-US" sz="1400" dirty="0" smtClean="0"/>
              <a:t> (done for C hour – not done for D hour)</a:t>
            </a:r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</a:t>
            </a:r>
          </a:p>
          <a:p>
            <a:r>
              <a:rPr lang="en-US" sz="1400" b="1" dirty="0" err="1" smtClean="0"/>
              <a:t>Kapitel</a:t>
            </a:r>
            <a:r>
              <a:rPr lang="en-US" sz="1400" b="1" dirty="0" smtClean="0"/>
              <a:t> 4, 5 &amp; 6 (D </a:t>
            </a:r>
            <a:r>
              <a:rPr lang="en-US" sz="1400" b="1" smtClean="0"/>
              <a:t>hour only 4 &amp; 5) zusammenfassen</a:t>
            </a:r>
            <a:endParaRPr lang="en-US" sz="1400" b="1" dirty="0" smtClean="0"/>
          </a:p>
          <a:p>
            <a:r>
              <a:rPr lang="en-US" sz="1400" b="1" dirty="0" smtClean="0"/>
              <a:t>Quiz </a:t>
            </a:r>
            <a:r>
              <a:rPr lang="en-US" sz="1400" b="1" dirty="0" err="1" smtClean="0"/>
              <a:t>über</a:t>
            </a:r>
            <a:r>
              <a:rPr lang="en-US" sz="1400" b="1" dirty="0" smtClean="0"/>
              <a:t> die </a:t>
            </a:r>
            <a:r>
              <a:rPr lang="en-US" sz="1400" b="1" dirty="0" err="1" smtClean="0"/>
              <a:t>Novelle</a:t>
            </a:r>
            <a:r>
              <a:rPr lang="en-US" sz="1400" b="1" dirty="0" smtClean="0"/>
              <a:t> am </a:t>
            </a:r>
            <a:r>
              <a:rPr lang="en-US" sz="1400" b="1" dirty="0" err="1" smtClean="0"/>
              <a:t>Freitag</a:t>
            </a:r>
            <a:endParaRPr lang="en-US" sz="1400" b="1" dirty="0" smtClean="0"/>
          </a:p>
          <a:p>
            <a:r>
              <a:rPr lang="en-US" sz="1400" b="1" dirty="0" smtClean="0"/>
              <a:t>Recording </a:t>
            </a:r>
            <a:r>
              <a:rPr lang="en-US" sz="1400" b="1" dirty="0"/>
              <a:t>on </a:t>
            </a:r>
            <a:r>
              <a:rPr lang="en-US" sz="1400" b="1" dirty="0" err="1"/>
              <a:t>weebly</a:t>
            </a:r>
            <a:r>
              <a:rPr lang="en-US" sz="1400" b="1" dirty="0"/>
              <a:t>. </a:t>
            </a:r>
            <a:endParaRPr lang="en-US" sz="1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0"/>
            </a:pPr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Teresa </a:t>
            </a:r>
            <a:r>
              <a:rPr lang="en-US" dirty="0" err="1"/>
              <a:t>dann</a:t>
            </a:r>
            <a:r>
              <a:rPr lang="en-US" dirty="0"/>
              <a:t>? (35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fühlt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an </a:t>
            </a:r>
            <a:r>
              <a:rPr lang="en-US" dirty="0" err="1" smtClean="0"/>
              <a:t>seinem</a:t>
            </a:r>
            <a:r>
              <a:rPr lang="en-US" dirty="0" smtClean="0"/>
              <a:t> Hals?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will Lydia </a:t>
            </a:r>
            <a:r>
              <a:rPr lang="en-US" dirty="0" err="1" smtClean="0"/>
              <a:t>tun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hat Lydia in der Hand?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Warum</a:t>
            </a:r>
            <a:r>
              <a:rPr lang="en-US" dirty="0" smtClean="0"/>
              <a:t> hat Lydia 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gestohlen</a:t>
            </a:r>
            <a:r>
              <a:rPr lang="en-US" dirty="0" smtClean="0"/>
              <a:t>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(37)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Winterferien</a:t>
            </a:r>
            <a:r>
              <a:rPr lang="en-US" dirty="0" smtClean="0"/>
              <a:t>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/>
              <a:t>Am Sonntag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gekegelt</a:t>
            </a:r>
            <a:r>
              <a:rPr lang="en-US" dirty="0"/>
              <a:t>. (</a:t>
            </a:r>
            <a:r>
              <a:rPr lang="en-US" dirty="0" err="1"/>
              <a:t>kegeln</a:t>
            </a:r>
            <a:r>
              <a:rPr lang="en-US" dirty="0"/>
              <a:t> – </a:t>
            </a:r>
            <a:r>
              <a:rPr lang="en-US" dirty="0" smtClean="0"/>
              <a:t>verb, used in present perfect)</a:t>
            </a:r>
            <a:endParaRPr lang="en-US" dirty="0"/>
          </a:p>
          <a:p>
            <a:r>
              <a:rPr lang="en-US" dirty="0" smtClean="0"/>
              <a:t>Am Sonntag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Kegeln</a:t>
            </a:r>
            <a:r>
              <a:rPr lang="en-US" dirty="0" smtClean="0"/>
              <a:t>. (here “</a:t>
            </a:r>
            <a:r>
              <a:rPr lang="en-US" dirty="0" err="1" smtClean="0"/>
              <a:t>Kegeln</a:t>
            </a:r>
            <a:r>
              <a:rPr lang="en-US" dirty="0" smtClean="0"/>
              <a:t>” turns into “the activity” = noun, you did)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(mostly) </a:t>
            </a:r>
            <a:r>
              <a:rPr lang="en-US" dirty="0" err="1" smtClean="0"/>
              <a:t>gefaulenzt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 </a:t>
            </a:r>
          </a:p>
          <a:p>
            <a:r>
              <a:rPr lang="en-US" dirty="0" smtClean="0"/>
              <a:t>I was at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I had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had to “train”. </a:t>
            </a:r>
          </a:p>
          <a:p>
            <a:r>
              <a:rPr lang="en-US" dirty="0" smtClean="0"/>
              <a:t>past tense of </a:t>
            </a:r>
            <a:r>
              <a:rPr lang="en-US" dirty="0" err="1" smtClean="0"/>
              <a:t>müssen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2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Krieg – the war</a:t>
            </a:r>
          </a:p>
          <a:p>
            <a:r>
              <a:rPr lang="en-US" dirty="0" smtClean="0"/>
              <a:t>der 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Weltkrieg</a:t>
            </a:r>
            <a:r>
              <a:rPr lang="en-US" dirty="0" smtClean="0"/>
              <a:t> – end world war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Jh</a:t>
            </a:r>
            <a:r>
              <a:rPr lang="en-US" dirty="0" smtClean="0"/>
              <a:t> = 11. </a:t>
            </a:r>
            <a:r>
              <a:rPr lang="en-US" dirty="0" err="1" smtClean="0"/>
              <a:t>Jahrhundert</a:t>
            </a:r>
            <a:r>
              <a:rPr lang="en-US" dirty="0"/>
              <a:t> </a:t>
            </a:r>
            <a:r>
              <a:rPr lang="en-US" dirty="0" smtClean="0"/>
              <a:t>– 11</a:t>
            </a:r>
            <a:r>
              <a:rPr lang="en-US" baseline="30000" dirty="0" smtClean="0"/>
              <a:t>th</a:t>
            </a:r>
            <a:r>
              <a:rPr lang="en-US" dirty="0" smtClean="0"/>
              <a:t>  century</a:t>
            </a:r>
          </a:p>
          <a:p>
            <a:r>
              <a:rPr lang="en-US" dirty="0" smtClean="0"/>
              <a:t>der Schmuck – jewelry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Tür</a:t>
            </a:r>
            <a:r>
              <a:rPr lang="en-US" dirty="0" smtClean="0"/>
              <a:t> – the door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Strassenbahn</a:t>
            </a:r>
            <a:r>
              <a:rPr lang="en-US" dirty="0" smtClean="0"/>
              <a:t> – </a:t>
            </a:r>
            <a:r>
              <a:rPr lang="en-US" dirty="0" err="1" smtClean="0"/>
              <a:t>stree</a:t>
            </a:r>
            <a:r>
              <a:rPr lang="en-US" dirty="0" smtClean="0"/>
              <a:t>-car </a:t>
            </a:r>
          </a:p>
          <a:p>
            <a:r>
              <a:rPr lang="en-US" dirty="0" smtClean="0"/>
              <a:t>der Zug – the train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Bahn</a:t>
            </a:r>
            <a:r>
              <a:rPr lang="en-US" dirty="0" smtClean="0"/>
              <a:t> the train </a:t>
            </a:r>
          </a:p>
          <a:p>
            <a:r>
              <a:rPr lang="en-US" dirty="0" smtClean="0"/>
              <a:t>ICE – inter-city-express (train)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Turm</a:t>
            </a:r>
            <a:r>
              <a:rPr lang="en-US" dirty="0" smtClean="0"/>
              <a:t> – the tower</a:t>
            </a:r>
          </a:p>
          <a:p>
            <a:r>
              <a:rPr lang="en-US" dirty="0" smtClean="0"/>
              <a:t>302 </a:t>
            </a:r>
            <a:r>
              <a:rPr lang="en-US" dirty="0" err="1" smtClean="0"/>
              <a:t>Stufen</a:t>
            </a:r>
            <a:r>
              <a:rPr lang="en-US" dirty="0" smtClean="0"/>
              <a:t> – 302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Sonderangebot</a:t>
            </a:r>
            <a:r>
              <a:rPr lang="en-US" dirty="0" smtClean="0"/>
              <a:t> – on sale</a:t>
            </a:r>
          </a:p>
          <a:p>
            <a:r>
              <a:rPr lang="en-US" dirty="0" err="1" smtClean="0"/>
              <a:t>ruhig</a:t>
            </a:r>
            <a:r>
              <a:rPr lang="en-US" dirty="0" smtClean="0"/>
              <a:t> -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Summarize chapter 4, 5 &amp; 6 (D hour - only 4 &amp; 5)</a:t>
            </a: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Quiz </a:t>
            </a:r>
            <a:r>
              <a:rPr lang="en-US" sz="3100" b="1" dirty="0" smtClean="0">
                <a:solidFill>
                  <a:srgbClr val="3366FF"/>
                </a:solidFill>
              </a:rPr>
              <a:t>about novel on Friday – the journey of his life.</a:t>
            </a: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go to our website to complete the recorded conversation at the computer </a:t>
            </a:r>
            <a:r>
              <a:rPr lang="en-US" sz="3100" b="1" dirty="0" smtClean="0">
                <a:solidFill>
                  <a:srgbClr val="3366FF"/>
                </a:solidFill>
                <a:hlinkClick r:id="rId2"/>
              </a:rPr>
              <a:t>http://rhsgerman.weebly.com</a:t>
            </a:r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 (</a:t>
            </a:r>
            <a:r>
              <a:rPr lang="en-US" dirty="0" err="1" smtClean="0"/>
              <a:t>Reisen</a:t>
            </a:r>
            <a:r>
              <a:rPr lang="en-US" dirty="0" smtClean="0"/>
              <a:t>/Travel)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pPr lvl="1"/>
            <a:r>
              <a:rPr lang="en-US" dirty="0"/>
              <a:t>handout </a:t>
            </a:r>
            <a:r>
              <a:rPr lang="en-US" dirty="0" smtClean="0"/>
              <a:t>and notes for “</a:t>
            </a:r>
            <a:r>
              <a:rPr lang="en-US" dirty="0" err="1" smtClean="0"/>
              <a:t>Stadtbesichtigung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handout and notes for “</a:t>
            </a:r>
            <a:r>
              <a:rPr lang="en-US" dirty="0" err="1" smtClean="0"/>
              <a:t>Bundesländer</a:t>
            </a:r>
            <a:r>
              <a:rPr lang="en-US" dirty="0" smtClean="0"/>
              <a:t>” (add a print out of you presentation, if possible. 4</a:t>
            </a:r>
            <a:r>
              <a:rPr lang="en-US" dirty="0"/>
              <a:t> </a:t>
            </a:r>
            <a:r>
              <a:rPr lang="en-US" dirty="0" smtClean="0"/>
              <a:t>or 6 slides per page) 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Winterferien</a:t>
            </a:r>
            <a:r>
              <a:rPr lang="en-US" dirty="0" smtClean="0"/>
              <a:t>” – report, first draft with teacher corrections and rewrite(s)</a:t>
            </a:r>
          </a:p>
          <a:p>
            <a:r>
              <a:rPr lang="en-US" dirty="0" smtClean="0"/>
              <a:t>Reading </a:t>
            </a:r>
            <a:r>
              <a:rPr lang="en-US" i="1" dirty="0" smtClean="0"/>
              <a:t>Die </a:t>
            </a:r>
            <a:r>
              <a:rPr lang="en-US" i="1" dirty="0" err="1" smtClean="0"/>
              <a:t>Reise</a:t>
            </a:r>
            <a:r>
              <a:rPr lang="en-US" i="1" dirty="0" smtClean="0"/>
              <a:t> seines </a:t>
            </a:r>
            <a:r>
              <a:rPr lang="en-US" i="1" dirty="0" err="1" smtClean="0"/>
              <a:t>Lebens</a:t>
            </a:r>
            <a:r>
              <a:rPr lang="en-US" i="1" dirty="0" smtClean="0"/>
              <a:t> </a:t>
            </a:r>
            <a:r>
              <a:rPr lang="en-US" dirty="0" smtClean="0"/>
              <a:t>with notes 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(C </a:t>
            </a:r>
            <a:r>
              <a:rPr lang="en-US" dirty="0" err="1" smtClean="0"/>
              <a:t>Stunde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Entdeckung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zurückbekommen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Mörderin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Lisa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u="sng" dirty="0" err="1" smtClean="0"/>
              <a:t>Gerechtigkeit</a:t>
            </a:r>
            <a:r>
              <a:rPr lang="en-US" u="sng" dirty="0" smtClean="0"/>
              <a:t> </a:t>
            </a:r>
            <a:r>
              <a:rPr lang="en-US" dirty="0" smtClean="0"/>
              <a:t>(justice)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Glückliches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(die </a:t>
            </a:r>
            <a:r>
              <a:rPr lang="en-US" dirty="0" err="1" smtClean="0"/>
              <a:t>Wiedergutmachung</a:t>
            </a:r>
            <a:r>
              <a:rPr lang="en-US" dirty="0" smtClean="0"/>
              <a:t> – compensation, reparation)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7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D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auf der Welt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…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Verfolgung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Verhaftung</a:t>
            </a:r>
            <a:r>
              <a:rPr lang="en-US" dirty="0" smtClean="0"/>
              <a:t> (</a:t>
            </a:r>
            <a:r>
              <a:rPr lang="en-US" dirty="0" err="1" smtClean="0"/>
              <a:t>verhaften</a:t>
            </a:r>
            <a:r>
              <a:rPr lang="en-US" dirty="0" smtClean="0"/>
              <a:t> – </a:t>
            </a:r>
            <a:r>
              <a:rPr lang="en-US" smtClean="0"/>
              <a:t>to arrest)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7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Geschichte </a:t>
            </a:r>
            <a:r>
              <a:rPr lang="en-US" dirty="0" err="1" smtClean="0"/>
              <a:t>handelt</a:t>
            </a:r>
            <a:r>
              <a:rPr lang="en-US" dirty="0" smtClean="0"/>
              <a:t> von ….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 smtClean="0"/>
              <a:t>Der Film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>
                <a:solidFill>
                  <a:srgbClr val="008000"/>
                </a:solidFill>
              </a:rPr>
              <a:t>Das </a:t>
            </a:r>
            <a:r>
              <a:rPr lang="en-US" dirty="0" err="1">
                <a:solidFill>
                  <a:srgbClr val="008000"/>
                </a:solidFill>
              </a:rPr>
              <a:t>Buch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handelt</a:t>
            </a:r>
            <a:r>
              <a:rPr lang="en-US" dirty="0">
                <a:solidFill>
                  <a:srgbClr val="008000"/>
                </a:solidFill>
              </a:rPr>
              <a:t> von + Dative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der Geschichte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um…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Film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</a:t>
            </a:r>
            <a:r>
              <a:rPr lang="en-US" dirty="0" err="1" smtClean="0">
                <a:solidFill>
                  <a:srgbClr val="008000"/>
                </a:solidFill>
              </a:rPr>
              <a:t>dem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Buch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geht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es</a:t>
            </a:r>
            <a:r>
              <a:rPr lang="en-US" dirty="0" smtClean="0">
                <a:solidFill>
                  <a:srgbClr val="008000"/>
                </a:solidFill>
              </a:rPr>
              <a:t> um + </a:t>
            </a:r>
            <a:r>
              <a:rPr lang="en-US" dirty="0" err="1" smtClean="0">
                <a:solidFill>
                  <a:srgbClr val="008000"/>
                </a:solidFill>
              </a:rPr>
              <a:t>Akkusative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, der (who) …</a:t>
            </a:r>
          </a:p>
          <a:p>
            <a:r>
              <a:rPr lang="en-US" dirty="0" smtClean="0"/>
              <a:t>(der: relative pronoun, </a:t>
            </a:r>
            <a:r>
              <a:rPr lang="en-US" dirty="0"/>
              <a:t> </a:t>
            </a:r>
            <a:r>
              <a:rPr lang="en-US" dirty="0" smtClean="0"/>
              <a:t>move conjugated verb to the back, last position)</a:t>
            </a:r>
          </a:p>
          <a:p>
            <a:endParaRPr lang="en-US" dirty="0"/>
          </a:p>
          <a:p>
            <a:r>
              <a:rPr lang="en-US" dirty="0" err="1" smtClean="0"/>
              <a:t>Zusammenfassung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Präsens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/ den Film ….</a:t>
            </a:r>
          </a:p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finde</a:t>
            </a:r>
            <a:r>
              <a:rPr lang="en-US" dirty="0"/>
              <a:t> das </a:t>
            </a:r>
            <a:r>
              <a:rPr lang="en-US" dirty="0" err="1"/>
              <a:t>Buch</a:t>
            </a:r>
            <a:r>
              <a:rPr lang="en-US" dirty="0"/>
              <a:t> / den Film …</a:t>
            </a:r>
            <a:r>
              <a:rPr lang="en-US" dirty="0" smtClean="0"/>
              <a:t>. , </a:t>
            </a:r>
            <a:r>
              <a:rPr lang="en-US" dirty="0" err="1" smtClean="0"/>
              <a:t>denn</a:t>
            </a:r>
            <a:r>
              <a:rPr lang="en-US" dirty="0" smtClean="0"/>
              <a:t> / </a:t>
            </a:r>
            <a:r>
              <a:rPr lang="en-US" dirty="0" err="1" smtClean="0"/>
              <a:t>weil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…… </a:t>
            </a:r>
            <a:r>
              <a:rPr lang="en-US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denke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/>
              <a:t>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r>
              <a:rPr lang="en-US" i="1" dirty="0" smtClean="0">
                <a:solidFill>
                  <a:srgbClr val="008000"/>
                </a:solidFill>
              </a:rPr>
              <a:t>.</a:t>
            </a:r>
            <a:endParaRPr lang="en-US" dirty="0" smtClean="0"/>
          </a:p>
          <a:p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 (</a:t>
            </a:r>
            <a:r>
              <a:rPr lang="en-US" dirty="0" err="1" smtClean="0"/>
              <a:t>nicht</a:t>
            </a:r>
            <a:r>
              <a:rPr lang="en-US" dirty="0" smtClean="0"/>
              <a:t> gut, prima …),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 smtClean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(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in different cases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76520"/>
              </p:ext>
            </p:extLst>
          </p:nvPr>
        </p:nvGraphicFramePr>
        <p:xfrm>
          <a:off x="1154501" y="1779697"/>
          <a:ext cx="7779949" cy="477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33"/>
                <a:gridCol w="1579854"/>
                <a:gridCol w="1579854"/>
                <a:gridCol w="1579854"/>
                <a:gridCol w="1579854"/>
              </a:tblGrid>
              <a:tr h="6897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Nominativ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(subject)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Akkusativ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7007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4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31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Diebin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sucht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Polizei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Frau Schmidt?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22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35122</TotalTime>
  <Words>2903</Words>
  <Application>Microsoft Macintosh PowerPoint</Application>
  <PresentationFormat>On-screen Show (4:3)</PresentationFormat>
  <Paragraphs>517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Deutsch 2</vt:lpstr>
      <vt:lpstr>Mittwoch, der 1. Mai 2013 Deutsch 2, C &amp; D Stunde Heute ist ein A Tag </vt:lpstr>
      <vt:lpstr>Hausaufgaben - homework</vt:lpstr>
      <vt:lpstr>Überschriften (C Stunde)</vt:lpstr>
      <vt:lpstr>Überschriften D Stunde</vt:lpstr>
      <vt:lpstr>Eine Geschichte / ein Buch / einen Film zusammenfassen:</vt:lpstr>
      <vt:lpstr>Eine Buch- / Filmrezension schreiben (Rezension – Review)</vt:lpstr>
      <vt:lpstr>Articles in different cases</vt:lpstr>
      <vt:lpstr>Kapitel 5 - Fragen von Schülern</vt:lpstr>
      <vt:lpstr>Kapitel 5 - Fragen von den Schülern</vt:lpstr>
      <vt:lpstr>Kapitel 5 - Fragen von den Schülern</vt:lpstr>
      <vt:lpstr>Die Reise seines Lebens Fragen zum Text ( Kapitel1)</vt:lpstr>
      <vt:lpstr>Die Reise seines Lebens Fragen zum Text ( Kapitel2)</vt:lpstr>
      <vt:lpstr>Die Reise seines Lebens Fragen zum Text ( Kapitel2)</vt:lpstr>
      <vt:lpstr>Die Reise seines Lebens Fragen zum Text (Kapitel 3)</vt:lpstr>
      <vt:lpstr>Die Reise seines Lebens Fragen zum Text (Kapitel 3)</vt:lpstr>
      <vt:lpstr>Die Reise seines Lebens Fragen zum Text (Kapitel 4)</vt:lpstr>
      <vt:lpstr>Die Reise seines Lebens Fragen zum Text (Kapitel 4)</vt:lpstr>
      <vt:lpstr>Die Reise seines Lebens Fragen zum Text (Kapitel 5)</vt:lpstr>
      <vt:lpstr>Die Reise seines Lebens Fragen zum Text (Kapitel 5)</vt:lpstr>
      <vt:lpstr>Korrekturen</vt:lpstr>
      <vt:lpstr>Vokabeln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606</cp:revision>
  <dcterms:created xsi:type="dcterms:W3CDTF">2012-09-05T12:40:42Z</dcterms:created>
  <dcterms:modified xsi:type="dcterms:W3CDTF">2013-05-01T19:13:36Z</dcterms:modified>
</cp:coreProperties>
</file>