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300" r:id="rId4"/>
    <p:sldId id="284" r:id="rId5"/>
    <p:sldId id="299" r:id="rId6"/>
    <p:sldId id="295" r:id="rId7"/>
    <p:sldId id="297" r:id="rId8"/>
    <p:sldId id="293" r:id="rId9"/>
    <p:sldId id="296" r:id="rId10"/>
    <p:sldId id="291" r:id="rId11"/>
    <p:sldId id="298" r:id="rId12"/>
    <p:sldId id="290" r:id="rId13"/>
    <p:sldId id="288" r:id="rId14"/>
    <p:sldId id="283" r:id="rId15"/>
    <p:sldId id="287" r:id="rId16"/>
    <p:sldId id="285" r:id="rId17"/>
    <p:sldId id="278" r:id="rId18"/>
    <p:sldId id="289" r:id="rId19"/>
    <p:sldId id="263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3" d="100"/>
          <a:sy n="93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Montag</a:t>
            </a:r>
            <a:r>
              <a:rPr lang="en-US" sz="3200" dirty="0" smtClean="0"/>
              <a:t>, der 11. </a:t>
            </a:r>
            <a:r>
              <a:rPr lang="en-US" sz="3200" dirty="0" err="1" smtClean="0"/>
              <a:t>März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smtClean="0"/>
              <a:t>G </a:t>
            </a:r>
            <a:r>
              <a:rPr lang="en-US" sz="1800" dirty="0" smtClean="0"/>
              <a:t>Tag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04855"/>
            <a:ext cx="7498080" cy="48006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conversations about sightseeing sights and directions</a:t>
            </a:r>
          </a:p>
          <a:p>
            <a:pPr lvl="1"/>
            <a:r>
              <a:rPr lang="en-US" sz="1400" dirty="0" smtClean="0"/>
              <a:t>talking about menu, food and ordering food/more food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err="1" smtClean="0"/>
              <a:t>Aufsätze</a:t>
            </a:r>
            <a:r>
              <a:rPr lang="en-US" sz="1400" dirty="0"/>
              <a:t> </a:t>
            </a:r>
            <a:r>
              <a:rPr lang="en-US" sz="1400" dirty="0" err="1" smtClean="0"/>
              <a:t>zurückgeben</a:t>
            </a:r>
            <a:r>
              <a:rPr lang="en-US" sz="1400" dirty="0" smtClean="0"/>
              <a:t> und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lvl="1"/>
            <a:r>
              <a:rPr lang="en-US" sz="1400" dirty="0" smtClean="0"/>
              <a:t>in your group: practice your conversations/presentations </a:t>
            </a:r>
          </a:p>
          <a:p>
            <a:pPr lvl="1"/>
            <a:endParaRPr lang="en-US" sz="1400" b="1" dirty="0"/>
          </a:p>
          <a:p>
            <a:pPr lvl="1"/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 re-write your essay about winter-break – typed, double spaced – hand in with original version</a:t>
            </a:r>
          </a:p>
          <a:p>
            <a:pPr lvl="1"/>
            <a:r>
              <a:rPr lang="en-US" sz="1600" b="1" dirty="0" err="1" smtClean="0"/>
              <a:t>Dienstag</a:t>
            </a:r>
            <a:r>
              <a:rPr lang="en-US" sz="1600" b="1" dirty="0" smtClean="0"/>
              <a:t> – day for district test (online)</a:t>
            </a:r>
          </a:p>
          <a:p>
            <a:pPr lvl="1"/>
            <a:r>
              <a:rPr lang="en-US" sz="1600" b="1" dirty="0" err="1" smtClean="0"/>
              <a:t>Mittwoch</a:t>
            </a:r>
            <a:r>
              <a:rPr lang="en-US" sz="1600" b="1" dirty="0" smtClean="0"/>
              <a:t> - </a:t>
            </a:r>
            <a:r>
              <a:rPr lang="en-US" sz="1600" b="1" dirty="0" err="1" smtClean="0"/>
              <a:t>Präsentationen</a:t>
            </a:r>
            <a:endParaRPr lang="en-US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pPr lvl="1"/>
            <a:r>
              <a:rPr lang="en-US" dirty="0"/>
              <a:t>handout for presentation (</a:t>
            </a:r>
            <a:r>
              <a:rPr lang="en-US" dirty="0" err="1"/>
              <a:t>Reisen</a:t>
            </a:r>
            <a:r>
              <a:rPr lang="en-US" dirty="0"/>
              <a:t> – travel)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Winterferien</a:t>
            </a:r>
            <a:r>
              <a:rPr lang="en-US" dirty="0" smtClean="0"/>
              <a:t>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/>
              <a:t>Am Sonntag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gekegelt</a:t>
            </a:r>
            <a:r>
              <a:rPr lang="en-US" dirty="0"/>
              <a:t>. (</a:t>
            </a:r>
            <a:r>
              <a:rPr lang="en-US" dirty="0" err="1"/>
              <a:t>kegeln</a:t>
            </a:r>
            <a:r>
              <a:rPr lang="en-US" dirty="0"/>
              <a:t> – </a:t>
            </a:r>
            <a:r>
              <a:rPr lang="en-US" dirty="0" smtClean="0"/>
              <a:t>verb, used in present perfect)</a:t>
            </a:r>
            <a:endParaRPr lang="en-US" dirty="0"/>
          </a:p>
          <a:p>
            <a:r>
              <a:rPr lang="en-US" dirty="0" smtClean="0"/>
              <a:t>Am Sonntag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Kegeln</a:t>
            </a:r>
            <a:r>
              <a:rPr lang="en-US" dirty="0" smtClean="0"/>
              <a:t>. (here “</a:t>
            </a:r>
            <a:r>
              <a:rPr lang="en-US" dirty="0" err="1" smtClean="0"/>
              <a:t>Kegeln</a:t>
            </a:r>
            <a:r>
              <a:rPr lang="en-US" dirty="0" smtClean="0"/>
              <a:t>” turns into “the activity” = noun, you did)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(mostly) </a:t>
            </a:r>
            <a:r>
              <a:rPr lang="en-US" dirty="0" err="1" smtClean="0"/>
              <a:t>gefaulenzt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 </a:t>
            </a:r>
          </a:p>
          <a:p>
            <a:r>
              <a:rPr lang="en-US" dirty="0" smtClean="0"/>
              <a:t>I was at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I had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had to “train”. </a:t>
            </a:r>
          </a:p>
          <a:p>
            <a:r>
              <a:rPr lang="en-US" dirty="0" smtClean="0"/>
              <a:t>past tense of </a:t>
            </a:r>
            <a:r>
              <a:rPr lang="en-US" dirty="0" err="1" smtClean="0"/>
              <a:t>müssen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2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2900" b="1" dirty="0">
                <a:solidFill>
                  <a:srgbClr val="3366FF"/>
                </a:solidFill>
              </a:rPr>
              <a:t>R</a:t>
            </a:r>
            <a:r>
              <a:rPr lang="en-US" sz="2900" b="1" dirty="0" smtClean="0">
                <a:solidFill>
                  <a:srgbClr val="3366FF"/>
                </a:solidFill>
              </a:rPr>
              <a:t>e</a:t>
            </a:r>
            <a:r>
              <a:rPr lang="en-US" sz="2900" b="1" dirty="0">
                <a:solidFill>
                  <a:srgbClr val="3366FF"/>
                </a:solidFill>
              </a:rPr>
              <a:t>-write your essay about winter-break – typed, double spaced – hand in with original version</a:t>
            </a:r>
          </a:p>
          <a:p>
            <a:pPr lvl="1"/>
            <a:r>
              <a:rPr lang="en-US" sz="2900" b="1" dirty="0" err="1">
                <a:solidFill>
                  <a:srgbClr val="3366FF"/>
                </a:solidFill>
              </a:rPr>
              <a:t>Dienstag</a:t>
            </a:r>
            <a:r>
              <a:rPr lang="en-US" sz="2900" b="1" dirty="0">
                <a:solidFill>
                  <a:srgbClr val="3366FF"/>
                </a:solidFill>
              </a:rPr>
              <a:t> – day for district test (online)</a:t>
            </a:r>
          </a:p>
          <a:p>
            <a:pPr lvl="1"/>
            <a:r>
              <a:rPr lang="en-US" sz="2900" b="1" dirty="0" err="1">
                <a:solidFill>
                  <a:srgbClr val="3366FF"/>
                </a:solidFill>
              </a:rPr>
              <a:t>Mittwoch</a:t>
            </a:r>
            <a:r>
              <a:rPr lang="en-US" sz="2900" b="1" dirty="0">
                <a:solidFill>
                  <a:srgbClr val="3366FF"/>
                </a:solidFill>
              </a:rPr>
              <a:t> - </a:t>
            </a:r>
            <a:r>
              <a:rPr lang="en-US" sz="2900" b="1" dirty="0" err="1">
                <a:solidFill>
                  <a:srgbClr val="3366FF"/>
                </a:solidFill>
              </a:rPr>
              <a:t>Präsentationen</a:t>
            </a:r>
            <a:endParaRPr lang="en-US" sz="2900" b="1" dirty="0">
              <a:solidFill>
                <a:srgbClr val="3366FF"/>
              </a:solidFill>
            </a:endParaRPr>
          </a:p>
          <a:p>
            <a:pPr marL="128016" indent="0">
              <a:buNone/>
            </a:pPr>
            <a:r>
              <a:rPr lang="en-US" sz="3100" dirty="0" smtClean="0"/>
              <a:t> </a:t>
            </a:r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Krieg – the war</a:t>
            </a:r>
          </a:p>
          <a:p>
            <a:r>
              <a:rPr lang="en-US" dirty="0" smtClean="0"/>
              <a:t>der 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Weltkrieg</a:t>
            </a:r>
            <a:r>
              <a:rPr lang="en-US" dirty="0" smtClean="0"/>
              <a:t> – end world war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Jh</a:t>
            </a:r>
            <a:r>
              <a:rPr lang="en-US" dirty="0" smtClean="0"/>
              <a:t> = 11. </a:t>
            </a:r>
            <a:r>
              <a:rPr lang="en-US" dirty="0" err="1" smtClean="0"/>
              <a:t>Jahrhundert</a:t>
            </a:r>
            <a:r>
              <a:rPr lang="en-US" dirty="0"/>
              <a:t> </a:t>
            </a:r>
            <a:r>
              <a:rPr lang="en-US" dirty="0" smtClean="0"/>
              <a:t>– 11</a:t>
            </a:r>
            <a:r>
              <a:rPr lang="en-US" baseline="30000" dirty="0" smtClean="0"/>
              <a:t>th</a:t>
            </a:r>
            <a:r>
              <a:rPr lang="en-US" dirty="0" smtClean="0"/>
              <a:t>  century</a:t>
            </a:r>
          </a:p>
          <a:p>
            <a:r>
              <a:rPr lang="en-US" dirty="0" smtClean="0"/>
              <a:t>der Schmuck – jewelry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Tür</a:t>
            </a:r>
            <a:r>
              <a:rPr lang="en-US" dirty="0" smtClean="0"/>
              <a:t> – the door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Strassenbahn</a:t>
            </a:r>
            <a:r>
              <a:rPr lang="en-US" dirty="0" smtClean="0"/>
              <a:t> – </a:t>
            </a:r>
            <a:r>
              <a:rPr lang="en-US" dirty="0" err="1" smtClean="0"/>
              <a:t>stree</a:t>
            </a:r>
            <a:r>
              <a:rPr lang="en-US" dirty="0" smtClean="0"/>
              <a:t>-car </a:t>
            </a:r>
          </a:p>
          <a:p>
            <a:r>
              <a:rPr lang="en-US" dirty="0" smtClean="0"/>
              <a:t>der Zug – the train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Bahn</a:t>
            </a:r>
            <a:r>
              <a:rPr lang="en-US" dirty="0" smtClean="0"/>
              <a:t> the train </a:t>
            </a:r>
          </a:p>
          <a:p>
            <a:r>
              <a:rPr lang="en-US" dirty="0" smtClean="0"/>
              <a:t>ICE – inter-city-express (train)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Turm</a:t>
            </a:r>
            <a:r>
              <a:rPr lang="en-US" dirty="0" smtClean="0"/>
              <a:t> – the tower</a:t>
            </a:r>
          </a:p>
          <a:p>
            <a:r>
              <a:rPr lang="en-US" dirty="0" smtClean="0"/>
              <a:t>302 </a:t>
            </a:r>
            <a:r>
              <a:rPr lang="en-US" dirty="0" err="1" smtClean="0"/>
              <a:t>Stufen</a:t>
            </a:r>
            <a:r>
              <a:rPr lang="en-US" dirty="0" smtClean="0"/>
              <a:t> – 302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Sonderangebot</a:t>
            </a:r>
            <a:r>
              <a:rPr lang="en-US" dirty="0" smtClean="0"/>
              <a:t> – on sale</a:t>
            </a:r>
          </a:p>
          <a:p>
            <a:r>
              <a:rPr lang="en-US" dirty="0" err="1" smtClean="0"/>
              <a:t>ruhig</a:t>
            </a:r>
            <a:r>
              <a:rPr lang="en-US" dirty="0" smtClean="0"/>
              <a:t> -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27707</TotalTime>
  <Words>1427</Words>
  <Application>Microsoft Macintosh PowerPoint</Application>
  <PresentationFormat>On-screen Show (4:3)</PresentationFormat>
  <Paragraphs>319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Deutsch 2</vt:lpstr>
      <vt:lpstr>Montag, der 11. März 2013 Deutsch 2, C &amp; D Stunde Heute ist ein G Tag </vt:lpstr>
      <vt:lpstr>Korrekturen</vt:lpstr>
      <vt:lpstr>Hausaufgaben - homework</vt:lpstr>
      <vt:lpstr>Vokabeln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479</cp:revision>
  <dcterms:created xsi:type="dcterms:W3CDTF">2012-09-05T12:40:42Z</dcterms:created>
  <dcterms:modified xsi:type="dcterms:W3CDTF">2013-03-10T20:44:08Z</dcterms:modified>
</cp:coreProperties>
</file>