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84" r:id="rId4"/>
    <p:sldId id="294" r:id="rId5"/>
    <p:sldId id="295" r:id="rId6"/>
    <p:sldId id="297" r:id="rId7"/>
    <p:sldId id="293" r:id="rId8"/>
    <p:sldId id="296" r:id="rId9"/>
    <p:sldId id="291" r:id="rId10"/>
    <p:sldId id="298" r:id="rId11"/>
    <p:sldId id="290" r:id="rId12"/>
    <p:sldId id="288" r:id="rId13"/>
    <p:sldId id="283" r:id="rId14"/>
    <p:sldId id="287" r:id="rId15"/>
    <p:sldId id="285" r:id="rId16"/>
    <p:sldId id="278" r:id="rId17"/>
    <p:sldId id="289" r:id="rId18"/>
    <p:sldId id="263" r:id="rId19"/>
    <p:sldId id="29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 varScale="1">
        <p:scale>
          <a:sx n="97" d="100"/>
          <a:sy n="97" d="100"/>
        </p:scale>
        <p:origin x="-5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2/26/13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2/26/13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2/26/13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2/26/13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2/26/13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2/26/13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2/26/13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2/26/13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2/26/13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2/26/13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2/26/13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2/26/13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Theaterstück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am </a:t>
            </a:r>
            <a:r>
              <a:rPr lang="en-US" dirty="0" err="1" smtClean="0"/>
              <a:t>nächsten</a:t>
            </a:r>
            <a:r>
              <a:rPr lang="en-US" dirty="0" smtClean="0"/>
              <a:t> Tag</a:t>
            </a:r>
          </a:p>
          <a:p>
            <a:r>
              <a:rPr lang="en-US" dirty="0" err="1" smtClean="0"/>
              <a:t>meistens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meisten</a:t>
            </a:r>
            <a:r>
              <a:rPr lang="en-US" dirty="0" smtClean="0"/>
              <a:t> </a:t>
            </a:r>
            <a:r>
              <a:rPr lang="en-US" dirty="0" err="1" smtClean="0"/>
              <a:t>Tage</a:t>
            </a:r>
            <a:endParaRPr lang="en-US" dirty="0" smtClean="0"/>
          </a:p>
          <a:p>
            <a:r>
              <a:rPr lang="en-US" dirty="0" smtClean="0"/>
              <a:t>am </a:t>
            </a:r>
            <a:r>
              <a:rPr lang="en-US" dirty="0" err="1" smtClean="0"/>
              <a:t>Donnerstag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err="1" smtClean="0"/>
              <a:t>umziehen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Kopfschmerzen</a:t>
            </a:r>
            <a:endParaRPr lang="en-US" dirty="0" smtClean="0"/>
          </a:p>
          <a:p>
            <a:r>
              <a:rPr lang="en-US" dirty="0" err="1" smtClean="0"/>
              <a:t>haben</a:t>
            </a:r>
            <a:r>
              <a:rPr lang="en-US" dirty="0" smtClean="0"/>
              <a:t> – </a:t>
            </a:r>
            <a:r>
              <a:rPr lang="en-US" dirty="0" err="1" smtClean="0"/>
              <a:t>gehabt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Wettbewerb</a:t>
            </a:r>
            <a:endParaRPr lang="en-US" dirty="0" smtClean="0"/>
          </a:p>
          <a:p>
            <a:r>
              <a:rPr lang="en-US" dirty="0" smtClean="0"/>
              <a:t>In den </a:t>
            </a:r>
            <a:r>
              <a:rPr lang="en-US" dirty="0" err="1" smtClean="0"/>
              <a:t>Winterferien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Fühererschein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tranieren</a:t>
            </a:r>
            <a:r>
              <a:rPr lang="en-US" dirty="0" smtClean="0"/>
              <a:t> – </a:t>
            </a:r>
            <a:r>
              <a:rPr lang="en-US" dirty="0" err="1" smtClean="0"/>
              <a:t>traniert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Spass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Spass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,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Spass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endParaRPr lang="en-US" dirty="0" smtClean="0"/>
          </a:p>
          <a:p>
            <a:r>
              <a:rPr lang="en-US" dirty="0" err="1" smtClean="0"/>
              <a:t>während</a:t>
            </a:r>
            <a:r>
              <a:rPr lang="en-US" dirty="0" smtClean="0"/>
              <a:t> </a:t>
            </a:r>
            <a:r>
              <a:rPr lang="en-US" dirty="0" err="1" smtClean="0"/>
              <a:t>dessen</a:t>
            </a:r>
            <a:endParaRPr lang="en-US" dirty="0" smtClean="0"/>
          </a:p>
          <a:p>
            <a:r>
              <a:rPr lang="en-US" dirty="0" smtClean="0"/>
              <a:t>in der </a:t>
            </a:r>
            <a:r>
              <a:rPr lang="en-US" dirty="0" err="1" smtClean="0"/>
              <a:t>Zwischenzeit</a:t>
            </a:r>
            <a:endParaRPr lang="en-US" dirty="0" smtClean="0"/>
          </a:p>
          <a:p>
            <a:r>
              <a:rPr lang="en-US" dirty="0" err="1" smtClean="0"/>
              <a:t>anstrengend</a:t>
            </a:r>
            <a:endParaRPr lang="en-US" dirty="0" smtClean="0"/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</a:t>
            </a:r>
          </a:p>
          <a:p>
            <a:r>
              <a:rPr lang="en-US" dirty="0" err="1" smtClean="0"/>
              <a:t>kegeln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muss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musste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ause</a:t>
            </a:r>
            <a:r>
              <a:rPr lang="en-US" dirty="0" smtClean="0"/>
              <a:t> </a:t>
            </a:r>
            <a:r>
              <a:rPr lang="en-US" dirty="0" err="1" smtClean="0"/>
              <a:t>geholfen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5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&amp; 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Past Tense</a:t>
            </a:r>
          </a:p>
          <a:p>
            <a:pPr lvl="1"/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in der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– yesterday</a:t>
            </a:r>
          </a:p>
          <a:p>
            <a:endParaRPr lang="en-US" dirty="0" smtClean="0"/>
          </a:p>
          <a:p>
            <a:r>
              <a:rPr lang="en-US" dirty="0" smtClean="0"/>
              <a:t>Present Perfect</a:t>
            </a:r>
            <a:endParaRPr lang="en-US" dirty="0"/>
          </a:p>
          <a:p>
            <a:pPr lvl="1"/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den Film ….. </a:t>
            </a:r>
            <a:r>
              <a:rPr lang="en-US" dirty="0" err="1" smtClean="0"/>
              <a:t>gesehen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past tense:</a:t>
            </a:r>
            <a:endParaRPr lang="en-US" dirty="0"/>
          </a:p>
          <a:p>
            <a:pPr lvl="1"/>
            <a:r>
              <a:rPr lang="en-US" dirty="0" smtClean="0"/>
              <a:t>Wie war der Film?</a:t>
            </a:r>
          </a:p>
          <a:p>
            <a:pPr lvl="1"/>
            <a:r>
              <a:rPr lang="en-US" dirty="0" smtClean="0"/>
              <a:t>Der Film war </a:t>
            </a:r>
            <a:r>
              <a:rPr lang="en-US" dirty="0" err="1" smtClean="0"/>
              <a:t>unheimlich</a:t>
            </a:r>
            <a:r>
              <a:rPr lang="en-US" dirty="0" smtClean="0"/>
              <a:t> </a:t>
            </a:r>
            <a:r>
              <a:rPr lang="en-US" dirty="0" err="1" smtClean="0"/>
              <a:t>spannend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sein</a:t>
            </a:r>
            <a:r>
              <a:rPr lang="en-US" sz="2800" dirty="0" smtClean="0"/>
              <a:t> – to be, </a:t>
            </a:r>
            <a:r>
              <a:rPr lang="en-US" sz="2800" b="1" dirty="0" smtClean="0"/>
              <a:t>Past Tens: </a:t>
            </a:r>
            <a:r>
              <a:rPr lang="en-US" sz="2800" b="1" dirty="0" err="1" smtClean="0"/>
              <a:t>waren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908029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 </a:t>
                      </a:r>
                      <a:r>
                        <a:rPr lang="en-US" dirty="0" err="1" smtClean="0"/>
                        <a:t>warst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wart</a:t>
                      </a:r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 war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 war</a:t>
                      </a:r>
                    </a:p>
                    <a:p>
                      <a:pPr algn="ctr"/>
                      <a:r>
                        <a:rPr lang="en-US" baseline="0" dirty="0" err="1" smtClean="0"/>
                        <a:t>es</a:t>
                      </a:r>
                      <a:r>
                        <a:rPr lang="en-US" baseline="0" dirty="0" smtClean="0"/>
                        <a:t> 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rolls</a:t>
            </a:r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ice-cream</a:t>
            </a:r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Mangosaft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moothies</a:t>
            </a:r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Grünkohl</a:t>
            </a:r>
            <a:r>
              <a:rPr lang="en-US" dirty="0" smtClean="0"/>
              <a:t> – collard greens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</a:t>
            </a:r>
            <a:r>
              <a:rPr lang="en-US" dirty="0" smtClean="0"/>
              <a:t> </a:t>
            </a:r>
            <a:r>
              <a:rPr lang="en-US" dirty="0" err="1" smtClean="0"/>
              <a:t>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Glasur</a:t>
            </a:r>
            <a:r>
              <a:rPr lang="en-US" dirty="0" smtClean="0"/>
              <a:t> – frosting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Schokoladenglasur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Fleisch</a:t>
            </a:r>
            <a:r>
              <a:rPr lang="en-US" dirty="0" smtClean="0"/>
              <a:t> - meat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Flasche</a:t>
            </a:r>
            <a:r>
              <a:rPr lang="en-US" dirty="0" smtClean="0"/>
              <a:t> - bottle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kostet</a:t>
            </a:r>
            <a:r>
              <a:rPr lang="en-US" dirty="0"/>
              <a:t> die Butter?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kosten</a:t>
            </a:r>
            <a:r>
              <a:rPr lang="en-US" dirty="0"/>
              <a:t> die </a:t>
            </a:r>
            <a:r>
              <a:rPr lang="en-US" dirty="0" err="1"/>
              <a:t>Äpfel</a:t>
            </a:r>
            <a:r>
              <a:rPr lang="en-US" dirty="0"/>
              <a:t>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kostet</a:t>
            </a:r>
            <a:r>
              <a:rPr lang="en-US" dirty="0"/>
              <a:t> das?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das </a:t>
            </a:r>
            <a:r>
              <a:rPr lang="en-US" dirty="0" err="1"/>
              <a:t>zusammen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7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86156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3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unit assessments – all handouts, notes</a:t>
            </a:r>
          </a:p>
          <a:p>
            <a:r>
              <a:rPr lang="en-US" dirty="0" smtClean="0"/>
              <a:t>your choice of work that shows your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3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Dienstag</a:t>
            </a:r>
            <a:r>
              <a:rPr lang="en-US" sz="3200" dirty="0" smtClean="0"/>
              <a:t>, der 26. </a:t>
            </a:r>
            <a:r>
              <a:rPr lang="en-US" sz="3200" dirty="0" err="1" smtClean="0"/>
              <a:t>Februar</a:t>
            </a:r>
            <a:r>
              <a:rPr lang="en-US" sz="3200" dirty="0" smtClean="0"/>
              <a:t> 2013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Deutsch 2, C &amp; D</a:t>
            </a:r>
            <a:r>
              <a:rPr lang="en-US" sz="1800" dirty="0" smtClean="0"/>
              <a:t> </a:t>
            </a:r>
            <a:r>
              <a:rPr lang="en-US" sz="1800" dirty="0" err="1" smtClean="0"/>
              <a:t>Stunde</a:t>
            </a:r>
            <a:r>
              <a:rPr lang="en-US" sz="1800" dirty="0"/>
              <a:t>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G 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b="1" dirty="0" smtClean="0"/>
              <a:t>Unit</a:t>
            </a:r>
            <a:r>
              <a:rPr lang="en-US" sz="1400" b="1" dirty="0"/>
              <a:t>: </a:t>
            </a:r>
            <a:r>
              <a:rPr lang="en-US" sz="1400" dirty="0" err="1" smtClean="0"/>
              <a:t>Reisen</a:t>
            </a:r>
            <a:r>
              <a:rPr lang="en-US" sz="1400" dirty="0" smtClean="0"/>
              <a:t> (Travel)</a:t>
            </a:r>
          </a:p>
          <a:p>
            <a:r>
              <a:rPr lang="en-US" sz="1400" b="1" dirty="0" smtClean="0"/>
              <a:t>Goal: </a:t>
            </a:r>
            <a:r>
              <a:rPr lang="en-US" sz="1400" dirty="0" smtClean="0"/>
              <a:t>to</a:t>
            </a:r>
            <a:r>
              <a:rPr lang="en-US" sz="1400" b="1" dirty="0" smtClean="0"/>
              <a:t> </a:t>
            </a:r>
            <a:r>
              <a:rPr lang="en-US" sz="1400" dirty="0" smtClean="0"/>
              <a:t>inquire about sights of interest &amp; local food, to ask for and to give directions in German speaking countries. To learn about the German states and other German speaking countries.</a:t>
            </a:r>
          </a:p>
          <a:p>
            <a:r>
              <a:rPr lang="en-US" sz="1400" b="1" dirty="0" err="1" smtClean="0"/>
              <a:t>Fragen</a:t>
            </a:r>
            <a:r>
              <a:rPr lang="en-US" sz="1400" b="1" dirty="0" smtClean="0"/>
              <a:t>: </a:t>
            </a:r>
            <a:r>
              <a:rPr lang="en-US" sz="1400" dirty="0" smtClean="0"/>
              <a:t>Was </a:t>
            </a:r>
            <a:r>
              <a:rPr lang="en-US" sz="1400" dirty="0" err="1" smtClean="0"/>
              <a:t>gibt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hier</a:t>
            </a:r>
            <a:r>
              <a:rPr lang="en-US" sz="1400" dirty="0" smtClean="0"/>
              <a:t> </a:t>
            </a:r>
            <a:r>
              <a:rPr lang="en-US" sz="1400" dirty="0" err="1" smtClean="0"/>
              <a:t>zu</a:t>
            </a:r>
            <a:r>
              <a:rPr lang="en-US" sz="1400" dirty="0" smtClean="0"/>
              <a:t> </a:t>
            </a:r>
            <a:r>
              <a:rPr lang="en-US" sz="1400" dirty="0" err="1" smtClean="0"/>
              <a:t>sehen</a:t>
            </a:r>
            <a:r>
              <a:rPr lang="en-US" sz="1400" dirty="0" smtClean="0"/>
              <a:t>?  </a:t>
            </a:r>
            <a:r>
              <a:rPr lang="en-US" sz="1400" dirty="0" err="1" smtClean="0"/>
              <a:t>Wo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die </a:t>
            </a:r>
            <a:r>
              <a:rPr lang="en-US" sz="1400" dirty="0" err="1" smtClean="0"/>
              <a:t>Kirche</a:t>
            </a:r>
            <a:r>
              <a:rPr lang="en-US" sz="1400" dirty="0" smtClean="0"/>
              <a:t>?  Wie </a:t>
            </a:r>
            <a:r>
              <a:rPr lang="en-US" sz="1400" dirty="0" err="1" smtClean="0"/>
              <a:t>komme</a:t>
            </a:r>
            <a:r>
              <a:rPr lang="en-US" sz="1400" dirty="0" smtClean="0"/>
              <a:t> </a:t>
            </a:r>
            <a:r>
              <a:rPr lang="en-US" sz="1400" dirty="0" err="1" smtClean="0"/>
              <a:t>ich</a:t>
            </a:r>
            <a:r>
              <a:rPr lang="en-US" sz="1400" dirty="0" smtClean="0"/>
              <a:t> </a:t>
            </a:r>
            <a:r>
              <a:rPr lang="en-US" sz="1400" dirty="0" err="1" smtClean="0"/>
              <a:t>dahin</a:t>
            </a:r>
            <a:r>
              <a:rPr lang="en-US" sz="1400" dirty="0" smtClean="0"/>
              <a:t>?</a:t>
            </a:r>
            <a:endParaRPr lang="en-US" sz="1400" b="1" dirty="0" smtClean="0"/>
          </a:p>
          <a:p>
            <a:r>
              <a:rPr lang="en-US" sz="1400" b="1" dirty="0" smtClean="0"/>
              <a:t>Daily Objectives: </a:t>
            </a:r>
          </a:p>
          <a:p>
            <a:pPr lvl="1"/>
            <a:r>
              <a:rPr lang="en-US" sz="1400" dirty="0" smtClean="0"/>
              <a:t>grammar: command forms &amp; subordinating conjunctions</a:t>
            </a:r>
          </a:p>
          <a:p>
            <a:pPr lvl="1"/>
            <a:r>
              <a:rPr lang="en-US" sz="1400" dirty="0" smtClean="0"/>
              <a:t>understanding statements of personal opinions</a:t>
            </a:r>
          </a:p>
          <a:p>
            <a:pPr lvl="1"/>
            <a:r>
              <a:rPr lang="en-US" sz="1400" dirty="0" smtClean="0"/>
              <a:t>stating opinions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Der </a:t>
            </a:r>
            <a:r>
              <a:rPr lang="en-US" sz="1400" b="1" dirty="0" err="1"/>
              <a:t>Unterricht</a:t>
            </a:r>
            <a:r>
              <a:rPr lang="en-US" sz="1400" b="1" dirty="0" smtClean="0"/>
              <a:t>:</a:t>
            </a:r>
            <a:endParaRPr lang="en-US" sz="1400" dirty="0" smtClean="0"/>
          </a:p>
          <a:p>
            <a:pPr lvl="1"/>
            <a:r>
              <a:rPr lang="en-US" sz="1400" dirty="0" smtClean="0"/>
              <a:t>Quizzes </a:t>
            </a:r>
            <a:r>
              <a:rPr lang="en-US" sz="1400" dirty="0" err="1" smtClean="0"/>
              <a:t>zurückgeben</a:t>
            </a:r>
            <a:r>
              <a:rPr lang="en-US" sz="1400" dirty="0" smtClean="0"/>
              <a:t> – </a:t>
            </a:r>
            <a:r>
              <a:rPr lang="en-US" sz="1400" dirty="0" err="1" smtClean="0"/>
              <a:t>besprechen</a:t>
            </a:r>
            <a:endParaRPr lang="en-US" sz="1400" dirty="0" smtClean="0"/>
          </a:p>
          <a:p>
            <a:pPr lvl="1"/>
            <a:r>
              <a:rPr lang="en-US" sz="1400" dirty="0" err="1" smtClean="0"/>
              <a:t>Korrekturen</a:t>
            </a:r>
            <a:r>
              <a:rPr lang="en-US" sz="1400" dirty="0" smtClean="0"/>
              <a:t> </a:t>
            </a:r>
            <a:r>
              <a:rPr lang="en-US" sz="1400" dirty="0" err="1" smtClean="0"/>
              <a:t>machen</a:t>
            </a:r>
            <a:r>
              <a:rPr lang="en-US" sz="1400" dirty="0" smtClean="0"/>
              <a:t> (Portfolio)</a:t>
            </a:r>
          </a:p>
          <a:p>
            <a:pPr lvl="1"/>
            <a:r>
              <a:rPr lang="en-US" sz="1400" dirty="0" err="1" smtClean="0"/>
              <a:t>Deine</a:t>
            </a:r>
            <a:r>
              <a:rPr lang="en-US" sz="1400" dirty="0" smtClean="0"/>
              <a:t> </a:t>
            </a:r>
            <a:r>
              <a:rPr lang="en-US" sz="1400" dirty="0" err="1" smtClean="0"/>
              <a:t>Meinung</a:t>
            </a:r>
            <a:r>
              <a:rPr lang="en-US" sz="1400" dirty="0" smtClean="0"/>
              <a:t>: </a:t>
            </a:r>
            <a:r>
              <a:rPr lang="en-US" sz="1400" dirty="0" err="1" smtClean="0"/>
              <a:t>Seite</a:t>
            </a:r>
            <a:r>
              <a:rPr lang="en-US" sz="1400" dirty="0" smtClean="0"/>
              <a:t> 233 # 28 </a:t>
            </a:r>
            <a:endParaRPr lang="en-US" sz="1400" dirty="0" smtClean="0"/>
          </a:p>
          <a:p>
            <a:pPr lvl="1"/>
            <a:endParaRPr lang="en-US" sz="1400" b="1" dirty="0"/>
          </a:p>
          <a:p>
            <a:pPr lvl="1"/>
            <a:r>
              <a:rPr lang="en-US" sz="1600" b="1" dirty="0" err="1" smtClean="0"/>
              <a:t>Hausaufgaben</a:t>
            </a:r>
            <a:r>
              <a:rPr lang="en-US" sz="1600" b="1" dirty="0" smtClean="0"/>
              <a:t>:&gt;&gt;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4916645"/>
          </a:xfrm>
        </p:spPr>
        <p:txBody>
          <a:bodyPr>
            <a:normAutofit fontScale="70000" lnSpcReduction="20000"/>
          </a:bodyPr>
          <a:lstStyle/>
          <a:p>
            <a:pPr marL="128016" indent="0">
              <a:buNone/>
            </a:pPr>
            <a:r>
              <a:rPr lang="en-US" sz="3100" dirty="0" err="1" smtClean="0">
                <a:solidFill>
                  <a:srgbClr val="3366FF"/>
                </a:solidFill>
              </a:rPr>
              <a:t>Seite</a:t>
            </a:r>
            <a:r>
              <a:rPr lang="en-US" sz="3100" dirty="0" smtClean="0">
                <a:solidFill>
                  <a:srgbClr val="3366FF"/>
                </a:solidFill>
              </a:rPr>
              <a:t> 229/230 SSMD – write and translate &amp; read grammar</a:t>
            </a:r>
          </a:p>
          <a:p>
            <a:pPr marL="128016" indent="0">
              <a:buNone/>
            </a:pPr>
            <a:r>
              <a:rPr lang="en-US" sz="3100" dirty="0" err="1" smtClean="0">
                <a:solidFill>
                  <a:srgbClr val="3366FF"/>
                </a:solidFill>
              </a:rPr>
              <a:t>Seite</a:t>
            </a:r>
            <a:r>
              <a:rPr lang="en-US" sz="3100" dirty="0" smtClean="0">
                <a:solidFill>
                  <a:srgbClr val="3366FF"/>
                </a:solidFill>
              </a:rPr>
              <a:t> 230 # 22 write the translation in English (1-6) and write the correct answer in German to fit the statement made.</a:t>
            </a:r>
          </a:p>
          <a:p>
            <a:pPr marL="128016" indent="0">
              <a:buNone/>
            </a:pPr>
            <a:r>
              <a:rPr lang="en-US" sz="3100" dirty="0" smtClean="0"/>
              <a:t> </a:t>
            </a:r>
            <a:endParaRPr lang="en-US" sz="3100" dirty="0"/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Portfolio</a:t>
            </a:r>
            <a:r>
              <a:rPr lang="en-US" dirty="0" smtClean="0"/>
              <a:t> – at the end of second semester (see last slide – information will be added 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</a:t>
            </a:r>
            <a:r>
              <a:rPr lang="en-US" dirty="0" smtClean="0">
                <a:solidFill>
                  <a:srgbClr val="B050D7"/>
                </a:solidFill>
              </a:rPr>
              <a:t>    en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628781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endParaRPr lang="en-US" sz="1400" dirty="0"/>
          </a:p>
          <a:p>
            <a:pPr lvl="1"/>
            <a:r>
              <a:rPr lang="en-US" sz="1400" dirty="0" err="1"/>
              <a:t>Lesen</a:t>
            </a:r>
            <a:r>
              <a:rPr lang="en-US" sz="1400" dirty="0"/>
              <a:t> – </a:t>
            </a:r>
            <a:r>
              <a:rPr lang="en-US" sz="1400" dirty="0" err="1"/>
              <a:t>Hausaufgaben</a:t>
            </a:r>
            <a:r>
              <a:rPr lang="en-US" sz="1400" dirty="0"/>
              <a:t> </a:t>
            </a:r>
            <a:r>
              <a:rPr lang="en-US" sz="1400" dirty="0" err="1"/>
              <a:t>Seite</a:t>
            </a:r>
            <a:r>
              <a:rPr lang="en-US" sz="1400" dirty="0"/>
              <a:t> 234 – 235 </a:t>
            </a:r>
            <a:r>
              <a:rPr lang="en-US" sz="1400" dirty="0" err="1"/>
              <a:t>besprechen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Seite</a:t>
            </a:r>
            <a:r>
              <a:rPr lang="en-US" sz="1400" dirty="0"/>
              <a:t> 232 # 26 </a:t>
            </a:r>
            <a:r>
              <a:rPr lang="en-US" sz="1400" dirty="0" err="1"/>
              <a:t>besprechen</a:t>
            </a:r>
            <a:endParaRPr lang="en-US" sz="1400" dirty="0"/>
          </a:p>
          <a:p>
            <a:pPr lvl="1"/>
            <a:r>
              <a:rPr lang="en-US" sz="1400" dirty="0"/>
              <a:t>subordinating </a:t>
            </a:r>
            <a:r>
              <a:rPr lang="en-US" sz="1400" dirty="0" err="1"/>
              <a:t>conjuctions</a:t>
            </a:r>
            <a:r>
              <a:rPr lang="en-US" sz="1400" dirty="0"/>
              <a:t> </a:t>
            </a:r>
            <a:r>
              <a:rPr lang="en-US" sz="1400" dirty="0" err="1"/>
              <a:t>besprechen</a:t>
            </a:r>
            <a:endParaRPr lang="en-US" sz="1400" dirty="0"/>
          </a:p>
          <a:p>
            <a:pPr lvl="1"/>
            <a:r>
              <a:rPr lang="en-US" sz="1400" dirty="0" err="1"/>
              <a:t>Seite</a:t>
            </a:r>
            <a:r>
              <a:rPr lang="en-US" sz="1400" dirty="0"/>
              <a:t> 233 # 28 – </a:t>
            </a:r>
            <a:r>
              <a:rPr lang="en-US" sz="1400" dirty="0" err="1"/>
              <a:t>deine</a:t>
            </a:r>
            <a:r>
              <a:rPr lang="en-US" sz="1400" dirty="0"/>
              <a:t> </a:t>
            </a:r>
            <a:r>
              <a:rPr lang="en-US" sz="1400" dirty="0" err="1"/>
              <a:t>Meinung</a:t>
            </a:r>
            <a:endParaRPr lang="en-US" sz="1400" dirty="0"/>
          </a:p>
          <a:p>
            <a:pPr lvl="1"/>
            <a:r>
              <a:rPr lang="en-US" sz="1400" dirty="0" err="1"/>
              <a:t>Seite</a:t>
            </a:r>
            <a:r>
              <a:rPr lang="en-US" sz="1400" dirty="0"/>
              <a:t> 228 # 17 – </a:t>
            </a:r>
            <a:r>
              <a:rPr lang="en-US" sz="1400" dirty="0" err="1"/>
              <a:t>lesen</a:t>
            </a:r>
            <a:r>
              <a:rPr lang="en-US" sz="1400" dirty="0"/>
              <a:t> und </a:t>
            </a:r>
            <a:r>
              <a:rPr lang="en-US" sz="1400" dirty="0" err="1"/>
              <a:t>beantworten</a:t>
            </a:r>
            <a:r>
              <a:rPr lang="en-US" sz="1400" dirty="0"/>
              <a:t> – </a:t>
            </a:r>
            <a:r>
              <a:rPr lang="en-US" sz="1400" dirty="0" err="1"/>
              <a:t>eine</a:t>
            </a:r>
            <a:r>
              <a:rPr lang="en-US" sz="1400" dirty="0"/>
              <a:t> </a:t>
            </a:r>
            <a:r>
              <a:rPr lang="en-US" sz="1400" dirty="0" err="1" smtClean="0"/>
              <a:t>Wegbeschreibung</a:t>
            </a:r>
            <a:endParaRPr lang="en-US" sz="1400" dirty="0"/>
          </a:p>
          <a:p>
            <a:pPr lvl="1"/>
            <a:r>
              <a:rPr lang="en-US" sz="1400" dirty="0" err="1" smtClean="0"/>
              <a:t>Seite</a:t>
            </a:r>
            <a:r>
              <a:rPr lang="en-US" sz="1400" dirty="0" smtClean="0"/>
              <a:t> 231 # 24 homework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2130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122" y="1524000"/>
            <a:ext cx="4028086" cy="466344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glaube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glaube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736" y="1005126"/>
            <a:ext cx="4167952" cy="543982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Dein</a:t>
            </a:r>
            <a:r>
              <a:rPr lang="en-US" dirty="0"/>
              <a:t> </a:t>
            </a:r>
            <a:r>
              <a:rPr lang="en-US" dirty="0" err="1"/>
              <a:t>Pulli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sehr</a:t>
            </a:r>
            <a:r>
              <a:rPr lang="en-US" dirty="0"/>
              <a:t> </a:t>
            </a:r>
            <a:r>
              <a:rPr lang="en-US" dirty="0" err="1"/>
              <a:t>schön</a:t>
            </a:r>
            <a:r>
              <a:rPr lang="en-US" dirty="0"/>
              <a:t>.</a:t>
            </a:r>
          </a:p>
          <a:p>
            <a:pPr marL="82296" indent="0">
              <a:buNone/>
            </a:pPr>
            <a:r>
              <a:rPr lang="en-US" dirty="0"/>
              <a:t>die Hose, der Rock, die </a:t>
            </a:r>
            <a:r>
              <a:rPr lang="en-US" dirty="0" err="1"/>
              <a:t>Bluse</a:t>
            </a:r>
            <a:r>
              <a:rPr lang="en-US" dirty="0"/>
              <a:t>, die </a:t>
            </a:r>
            <a:r>
              <a:rPr lang="en-US" dirty="0" err="1"/>
              <a:t>Schuhe</a:t>
            </a:r>
            <a:endParaRPr lang="en-US" dirty="0"/>
          </a:p>
          <a:p>
            <a:r>
              <a:rPr lang="en-US" dirty="0"/>
              <a:t>Detroit </a:t>
            </a:r>
            <a:r>
              <a:rPr lang="en-US" dirty="0" err="1"/>
              <a:t>ist</a:t>
            </a:r>
            <a:r>
              <a:rPr lang="en-US" dirty="0"/>
              <a:t> prima.</a:t>
            </a:r>
          </a:p>
          <a:p>
            <a:r>
              <a:rPr lang="en-US" dirty="0"/>
              <a:t>Detroit hat </a:t>
            </a:r>
            <a:r>
              <a:rPr lang="en-US" dirty="0" err="1"/>
              <a:t>tolle</a:t>
            </a:r>
            <a:r>
              <a:rPr lang="en-US" dirty="0"/>
              <a:t> </a:t>
            </a:r>
            <a:r>
              <a:rPr lang="en-US" dirty="0" err="1"/>
              <a:t>Museen</a:t>
            </a:r>
            <a:r>
              <a:rPr lang="en-US" dirty="0"/>
              <a:t>.</a:t>
            </a:r>
          </a:p>
          <a:p>
            <a:r>
              <a:rPr lang="en-US" dirty="0" smtClean="0"/>
              <a:t>Detroit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Football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Das Essen in der </a:t>
            </a:r>
            <a:r>
              <a:rPr lang="en-US" dirty="0" err="1" smtClean="0"/>
              <a:t>Schul</a:t>
            </a:r>
            <a:r>
              <a:rPr lang="en-US" dirty="0" smtClean="0"/>
              <a:t>-Cafeteria </a:t>
            </a:r>
            <a:r>
              <a:rPr lang="en-US" dirty="0" err="1" smtClean="0"/>
              <a:t>schmeckt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Der Film “Lincoln” </a:t>
            </a:r>
            <a:r>
              <a:rPr lang="en-US" dirty="0" err="1" smtClean="0"/>
              <a:t>ist</a:t>
            </a:r>
            <a:r>
              <a:rPr lang="en-US" dirty="0" smtClean="0"/>
              <a:t> …</a:t>
            </a:r>
          </a:p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wichtig</a:t>
            </a:r>
            <a:r>
              <a:rPr lang="en-US" dirty="0"/>
              <a:t> </a:t>
            </a:r>
            <a:r>
              <a:rPr lang="en-US" dirty="0" smtClean="0"/>
              <a:t>(important).</a:t>
            </a:r>
          </a:p>
        </p:txBody>
      </p:sp>
    </p:spTree>
    <p:extLst>
      <p:ext uri="{BB962C8B-B14F-4D97-AF65-F5344CB8AC3E}">
        <p14:creationId xmlns:p14="http://schemas.microsoft.com/office/powerpoint/2010/main" val="377579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Beispiele</a:t>
            </a:r>
            <a:r>
              <a:rPr lang="en-US" sz="3200" dirty="0" smtClean="0"/>
              <a:t> – subordinating conjunctions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76281"/>
            <a:ext cx="3657600" cy="3102174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solidFill>
                  <a:srgbClr val="008000"/>
                </a:solidFill>
              </a:rPr>
              <a:t>deine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Meinung</a:t>
            </a:r>
            <a:r>
              <a:rPr lang="en-US" sz="2400" dirty="0" smtClean="0">
                <a:solidFill>
                  <a:srgbClr val="008000"/>
                </a:solidFill>
              </a:rPr>
              <a:t>:</a:t>
            </a:r>
          </a:p>
          <a:p>
            <a:r>
              <a:rPr lang="en-US" sz="2400" dirty="0" err="1" smtClean="0"/>
              <a:t>Schule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prima.</a:t>
            </a:r>
          </a:p>
          <a:p>
            <a:r>
              <a:rPr lang="en-US" sz="2400" dirty="0" err="1" smtClean="0"/>
              <a:t>Autofahren</a:t>
            </a:r>
            <a:r>
              <a:rPr lang="en-US" sz="2400" dirty="0" smtClean="0"/>
              <a:t> </a:t>
            </a:r>
            <a:r>
              <a:rPr lang="en-US" sz="2400" dirty="0" err="1" smtClean="0"/>
              <a:t>macht</a:t>
            </a:r>
            <a:r>
              <a:rPr lang="en-US" sz="2400" dirty="0" smtClean="0"/>
              <a:t> </a:t>
            </a:r>
            <a:r>
              <a:rPr lang="en-US" sz="2400" dirty="0" err="1" smtClean="0"/>
              <a:t>Spaß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Morgen </a:t>
            </a:r>
            <a:r>
              <a:rPr lang="en-US" sz="2400" dirty="0" err="1" smtClean="0"/>
              <a:t>haben</a:t>
            </a:r>
            <a:r>
              <a:rPr lang="en-US" sz="2400" dirty="0" smtClean="0"/>
              <a:t> </a:t>
            </a:r>
            <a:r>
              <a:rPr lang="en-US" sz="2400" dirty="0" err="1" smtClean="0"/>
              <a:t>wir</a:t>
            </a:r>
            <a:r>
              <a:rPr lang="en-US" sz="2400" dirty="0" smtClean="0"/>
              <a:t> </a:t>
            </a:r>
            <a:r>
              <a:rPr lang="en-US" sz="2400" dirty="0" err="1" smtClean="0"/>
              <a:t>einen</a:t>
            </a:r>
            <a:r>
              <a:rPr lang="en-US" sz="2400" dirty="0" smtClean="0"/>
              <a:t> “</a:t>
            </a:r>
            <a:r>
              <a:rPr lang="en-US" sz="2400" dirty="0" err="1" smtClean="0"/>
              <a:t>Schnee</a:t>
            </a:r>
            <a:r>
              <a:rPr lang="en-US" sz="2400" dirty="0" smtClean="0"/>
              <a:t>-tag”.</a:t>
            </a:r>
          </a:p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76281"/>
            <a:ext cx="3657600" cy="273933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Do you know, who…</a:t>
            </a:r>
          </a:p>
          <a:p>
            <a:r>
              <a:rPr lang="en-US" sz="2400" dirty="0" smtClean="0"/>
              <a:t>Do you know, where…</a:t>
            </a:r>
          </a:p>
          <a:p>
            <a:r>
              <a:rPr lang="en-US" sz="2400" dirty="0" smtClean="0"/>
              <a:t>Do you know, how…</a:t>
            </a:r>
          </a:p>
          <a:p>
            <a:r>
              <a:rPr lang="en-US" sz="2400" dirty="0" smtClean="0"/>
              <a:t>Do you know, what…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translate using different “</a:t>
            </a:r>
            <a:r>
              <a:rPr lang="en-US" sz="2400" dirty="0" err="1" smtClean="0">
                <a:solidFill>
                  <a:srgbClr val="008000"/>
                </a:solidFill>
              </a:rPr>
              <a:t>you”s</a:t>
            </a:r>
            <a:r>
              <a:rPr lang="en-US" sz="2400" dirty="0" smtClean="0">
                <a:solidFill>
                  <a:srgbClr val="008000"/>
                </a:solidFill>
              </a:rPr>
              <a:t> and find an appropriate ending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7871" y="4180344"/>
            <a:ext cx="66561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translate the sentences and then combine the sentences using </a:t>
            </a:r>
            <a:r>
              <a:rPr lang="en-US" sz="2400" dirty="0" err="1" smtClean="0">
                <a:solidFill>
                  <a:srgbClr val="008000"/>
                </a:solidFill>
              </a:rPr>
              <a:t>weil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 would like another roll. I am still hungry.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Peter wants to drive to Hamburg. He would like to visit his grandma.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We like to play soccer. It is a lot of fun. 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414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</a:t>
            </a:r>
            <a:r>
              <a:rPr lang="en-US" dirty="0" err="1" smtClean="0"/>
              <a:t>Vokabeln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~ </a:t>
            </a:r>
            <a:r>
              <a:rPr lang="en-US" dirty="0" err="1" smtClean="0"/>
              <a:t>Gasse</a:t>
            </a:r>
            <a:r>
              <a:rPr lang="en-US" dirty="0" smtClean="0"/>
              <a:t> – the ~ lane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Straße</a:t>
            </a:r>
            <a:r>
              <a:rPr lang="en-US" dirty="0" smtClean="0"/>
              <a:t> – ~ street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Allee</a:t>
            </a:r>
            <a:r>
              <a:rPr lang="en-US" dirty="0" smtClean="0"/>
              <a:t> – the ~ avenue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Weg</a:t>
            </a:r>
            <a:r>
              <a:rPr lang="en-US" dirty="0" smtClean="0"/>
              <a:t> – the ~ 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Hauptstraße</a:t>
            </a:r>
            <a:r>
              <a:rPr lang="en-US" dirty="0" smtClean="0"/>
              <a:t> – </a:t>
            </a:r>
            <a:r>
              <a:rPr lang="en-US" dirty="0" err="1" smtClean="0"/>
              <a:t>Mainstreet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Marktplatz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Platz</a:t>
            </a:r>
            <a:r>
              <a:rPr lang="en-US" dirty="0" smtClean="0"/>
              <a:t> - ~ plaza/square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Fußgängerzone</a:t>
            </a:r>
            <a:r>
              <a:rPr lang="en-US" dirty="0" smtClean="0"/>
              <a:t> – pedestrian zone</a:t>
            </a:r>
          </a:p>
          <a:p>
            <a:r>
              <a:rPr lang="en-US" dirty="0" smtClean="0"/>
              <a:t>Polka-Dots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Einbahn-Straße</a:t>
            </a:r>
            <a:r>
              <a:rPr lang="en-US" dirty="0" smtClean="0"/>
              <a:t> – one way street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Gefängnis</a:t>
            </a:r>
            <a:r>
              <a:rPr lang="en-US" dirty="0" smtClean="0"/>
              <a:t> – jail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Süssigkeiten</a:t>
            </a:r>
            <a:r>
              <a:rPr lang="en-US" dirty="0" smtClean="0"/>
              <a:t> – the sweets</a:t>
            </a:r>
            <a:r>
              <a:rPr lang="en-US" smtClean="0"/>
              <a:t>/candy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Brücke</a:t>
            </a:r>
            <a:r>
              <a:rPr lang="en-US" dirty="0" smtClean="0"/>
              <a:t> – bridge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Wasserfall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Wasser</a:t>
            </a:r>
            <a:r>
              <a:rPr lang="en-US" dirty="0" smtClean="0"/>
              <a:t>-Park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Kirmis</a:t>
            </a:r>
            <a:r>
              <a:rPr lang="en-US" dirty="0" smtClean="0"/>
              <a:t> – carnival, fair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Friedhof</a:t>
            </a:r>
            <a:r>
              <a:rPr lang="en-US" dirty="0" smtClean="0"/>
              <a:t> – cemetery</a:t>
            </a:r>
          </a:p>
          <a:p>
            <a:r>
              <a:rPr lang="en-US" dirty="0" smtClean="0"/>
              <a:t>das Theater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Konzerthalle</a:t>
            </a:r>
            <a:endParaRPr lang="en-US" dirty="0" smtClean="0"/>
          </a:p>
          <a:p>
            <a:r>
              <a:rPr lang="en-US" dirty="0" smtClean="0"/>
              <a:t>die Autobahn – freeway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Spezialitäten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Spezialität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Speisekarte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Lamm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Fluss</a:t>
            </a:r>
            <a:r>
              <a:rPr lang="en-US" dirty="0" smtClean="0"/>
              <a:t> – the river</a:t>
            </a:r>
          </a:p>
          <a:p>
            <a:r>
              <a:rPr lang="en-US" dirty="0" smtClean="0"/>
              <a:t>der Wald – the forest</a:t>
            </a:r>
          </a:p>
          <a:p>
            <a:r>
              <a:rPr lang="en-US" dirty="0" smtClean="0"/>
              <a:t>der Berg – the mountain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8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are lost.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verlaufen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express past tense in German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u="sng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im</a:t>
            </a:r>
            <a:r>
              <a:rPr lang="en-US" dirty="0" smtClean="0"/>
              <a:t> Kino.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Café.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Was </a:t>
            </a:r>
            <a:r>
              <a:rPr lang="en-US" u="sng" dirty="0" smtClean="0"/>
              <a:t>hast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u="sng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ins Kino </a:t>
            </a:r>
            <a:r>
              <a:rPr lang="en-US" dirty="0" err="1" smtClean="0"/>
              <a:t>gegangen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“…” </a:t>
            </a:r>
            <a:r>
              <a:rPr lang="en-US" dirty="0" err="1" smtClean="0"/>
              <a:t>gesehen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Basektball</a:t>
            </a:r>
            <a:r>
              <a:rPr lang="en-US" dirty="0" smtClean="0"/>
              <a:t> </a:t>
            </a:r>
            <a:r>
              <a:rPr lang="en-US" dirty="0" err="1" smtClean="0"/>
              <a:t>gespielt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 </a:t>
            </a:r>
            <a:r>
              <a:rPr lang="en-US" dirty="0" err="1" smtClean="0"/>
              <a:t>geschaut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4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26951</TotalTime>
  <Words>1231</Words>
  <Application>Microsoft Macintosh PowerPoint</Application>
  <PresentationFormat>On-screen Show (4:3)</PresentationFormat>
  <Paragraphs>288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Deutsch 2</vt:lpstr>
      <vt:lpstr>Dienstag, der 26. Februar 2013 Deutsch 2, C &amp; D Stunde Heute ist ein G Tag</vt:lpstr>
      <vt:lpstr>Hausaufgaben - homework</vt:lpstr>
      <vt:lpstr>PowerPoint Presentation</vt:lpstr>
      <vt:lpstr>Beispiele:</vt:lpstr>
      <vt:lpstr>Beispiele – subordinating conjunctions</vt:lpstr>
      <vt:lpstr>Extra Vokabeln </vt:lpstr>
      <vt:lpstr>Vokabeln</vt:lpstr>
      <vt:lpstr>How to express past tense in German</vt:lpstr>
      <vt:lpstr>Vokabeln 2/25</vt:lpstr>
      <vt:lpstr>Past tense &amp; Present perfect</vt:lpstr>
      <vt:lpstr>sein – to be, Past Tens: waren</vt:lpstr>
      <vt:lpstr>Vokabeln</vt:lpstr>
      <vt:lpstr>Vokabeln</vt:lpstr>
      <vt:lpstr>Command Forms</vt:lpstr>
      <vt:lpstr>Feste: Vokabeln</vt:lpstr>
      <vt:lpstr>PowerPoint Presentation</vt:lpstr>
      <vt:lpstr>Verschiedenes (miscellaneous): 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447</cp:revision>
  <dcterms:created xsi:type="dcterms:W3CDTF">2012-09-05T12:40:42Z</dcterms:created>
  <dcterms:modified xsi:type="dcterms:W3CDTF">2013-02-26T20:33:41Z</dcterms:modified>
</cp:coreProperties>
</file>