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95" r:id="rId4"/>
    <p:sldId id="293" r:id="rId5"/>
    <p:sldId id="296" r:id="rId6"/>
    <p:sldId id="284" r:id="rId7"/>
    <p:sldId id="291" r:id="rId8"/>
    <p:sldId id="290" r:id="rId9"/>
    <p:sldId id="288" r:id="rId10"/>
    <p:sldId id="283" r:id="rId11"/>
    <p:sldId id="287" r:id="rId12"/>
    <p:sldId id="285" r:id="rId13"/>
    <p:sldId id="278" r:id="rId14"/>
    <p:sldId id="289" r:id="rId15"/>
    <p:sldId id="263" r:id="rId16"/>
    <p:sldId id="29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 varScale="1">
        <p:scale>
          <a:sx n="84" d="100"/>
          <a:sy n="84" d="100"/>
        </p:scale>
        <p:origin x="-15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2/12/13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Dienstag</a:t>
            </a:r>
            <a:r>
              <a:rPr lang="en-US" sz="3200" dirty="0" smtClean="0"/>
              <a:t>, der 12. </a:t>
            </a:r>
            <a:r>
              <a:rPr lang="en-US" sz="3200" dirty="0" err="1" smtClean="0"/>
              <a:t>Februar</a:t>
            </a:r>
            <a:r>
              <a:rPr lang="en-US" sz="3200" dirty="0" smtClean="0"/>
              <a:t>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B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 smtClean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subordinating conjunctions</a:t>
            </a:r>
          </a:p>
          <a:p>
            <a:pPr lvl="1"/>
            <a:r>
              <a:rPr lang="en-US" sz="1400" dirty="0" smtClean="0"/>
              <a:t>city-design, food design (German city) </a:t>
            </a:r>
          </a:p>
          <a:p>
            <a:pPr lvl="1"/>
            <a:r>
              <a:rPr lang="en-US" sz="1400" dirty="0" smtClean="0"/>
              <a:t>describe the way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/>
              <a:t>Unterricht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lvl="1"/>
            <a:r>
              <a:rPr lang="en-US" sz="1400" dirty="0" err="1" smtClean="0"/>
              <a:t>Hausaufgaben</a:t>
            </a:r>
            <a:r>
              <a:rPr lang="en-US" sz="1400" dirty="0" smtClean="0"/>
              <a:t> </a:t>
            </a:r>
            <a:r>
              <a:rPr lang="en-US" sz="1400" dirty="0" err="1" smtClean="0"/>
              <a:t>besprechen</a:t>
            </a:r>
            <a:r>
              <a:rPr lang="en-US" sz="1400" dirty="0" smtClean="0"/>
              <a:t>: </a:t>
            </a:r>
            <a:r>
              <a:rPr lang="en-US" sz="1400" dirty="0" err="1" smtClean="0"/>
              <a:t>Seite</a:t>
            </a:r>
            <a:r>
              <a:rPr lang="en-US" sz="1400" dirty="0" smtClean="0"/>
              <a:t> 232 SSMD &amp; Grammatik</a:t>
            </a:r>
          </a:p>
          <a:p>
            <a:pPr lvl="1"/>
            <a:r>
              <a:rPr lang="en-US" sz="1400" dirty="0" err="1" smtClean="0"/>
              <a:t>Seite</a:t>
            </a:r>
            <a:r>
              <a:rPr lang="en-US" sz="1400" dirty="0" smtClean="0"/>
              <a:t> 232 # 26 – Brief </a:t>
            </a:r>
            <a:r>
              <a:rPr lang="en-US" sz="1400" dirty="0" err="1" smtClean="0"/>
              <a:t>besprechen</a:t>
            </a:r>
            <a:endParaRPr lang="en-US" sz="1400" dirty="0" smtClean="0"/>
          </a:p>
          <a:p>
            <a:pPr lvl="1"/>
            <a:r>
              <a:rPr lang="en-US" sz="1400" dirty="0" err="1" smtClean="0"/>
              <a:t>Beispiele</a:t>
            </a:r>
            <a:r>
              <a:rPr lang="en-US" sz="1400" dirty="0" smtClean="0"/>
              <a:t>&gt;&gt;</a:t>
            </a:r>
          </a:p>
          <a:p>
            <a:pPr lvl="1"/>
            <a:r>
              <a:rPr lang="en-US" sz="1400" dirty="0" err="1" smtClean="0"/>
              <a:t>Sehenswürdigkeiten</a:t>
            </a:r>
            <a:r>
              <a:rPr lang="en-US" sz="1400" dirty="0" smtClean="0"/>
              <a:t> </a:t>
            </a:r>
            <a:r>
              <a:rPr lang="en-US" sz="1400" dirty="0" err="1" smtClean="0"/>
              <a:t>besprechen</a:t>
            </a:r>
            <a:r>
              <a:rPr lang="en-US" sz="1400" dirty="0" smtClean="0"/>
              <a:t> – was </a:t>
            </a:r>
            <a:r>
              <a:rPr lang="en-US" sz="1400" dirty="0" err="1" smtClean="0"/>
              <a:t>soll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in </a:t>
            </a:r>
            <a:r>
              <a:rPr lang="en-US" sz="1400" dirty="0" err="1" smtClean="0"/>
              <a:t>euere</a:t>
            </a:r>
            <a:r>
              <a:rPr lang="en-US" sz="1400" dirty="0" smtClean="0"/>
              <a:t> </a:t>
            </a:r>
            <a:r>
              <a:rPr lang="en-US" sz="1400" dirty="0" err="1" smtClean="0"/>
              <a:t>Stadt</a:t>
            </a:r>
            <a:r>
              <a:rPr lang="en-US" sz="1400" dirty="0" smtClean="0"/>
              <a:t> </a:t>
            </a:r>
            <a:r>
              <a:rPr lang="en-US" sz="1400" dirty="0" err="1" smtClean="0"/>
              <a:t>geben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 err="1" smtClean="0"/>
              <a:t>Stadtplan</a:t>
            </a:r>
            <a:r>
              <a:rPr lang="en-US" sz="1400" dirty="0" smtClean="0"/>
              <a:t> </a:t>
            </a:r>
            <a:r>
              <a:rPr lang="en-US" sz="1400" dirty="0" err="1" smtClean="0"/>
              <a:t>fertig</a:t>
            </a:r>
            <a:r>
              <a:rPr lang="en-US" sz="1400" dirty="0" smtClean="0"/>
              <a:t> </a:t>
            </a:r>
            <a:r>
              <a:rPr lang="en-US" sz="1400" dirty="0" err="1" smtClean="0"/>
              <a:t>stellen</a:t>
            </a:r>
            <a:r>
              <a:rPr lang="en-US" sz="1400" dirty="0" smtClean="0"/>
              <a:t> – </a:t>
            </a:r>
            <a:r>
              <a:rPr lang="en-US" sz="1400" dirty="0" err="1" smtClean="0"/>
              <a:t>Menü</a:t>
            </a:r>
            <a:r>
              <a:rPr lang="en-US" sz="1400" dirty="0" smtClean="0"/>
              <a:t> (</a:t>
            </a:r>
            <a:r>
              <a:rPr lang="en-US" sz="1400" dirty="0" err="1" smtClean="0"/>
              <a:t>Speisekarte</a:t>
            </a:r>
            <a:r>
              <a:rPr lang="en-US" sz="1400" dirty="0" smtClean="0"/>
              <a:t>) </a:t>
            </a:r>
            <a:r>
              <a:rPr lang="en-US" sz="1400" dirty="0" err="1" smtClean="0"/>
              <a:t>nicht</a:t>
            </a:r>
            <a:r>
              <a:rPr lang="en-US" sz="1400" dirty="0" smtClean="0"/>
              <a:t> </a:t>
            </a:r>
            <a:r>
              <a:rPr lang="en-US" sz="1400" dirty="0" err="1" smtClean="0"/>
              <a:t>vergessen</a:t>
            </a:r>
            <a:endParaRPr lang="en-US" sz="1400" dirty="0"/>
          </a:p>
          <a:p>
            <a:endParaRPr lang="en-US" sz="1600" b="1" dirty="0" smtClean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 conjunctions: coordinating </a:t>
            </a:r>
            <a:r>
              <a:rPr lang="en-US" sz="1600" b="1" dirty="0"/>
              <a:t>&amp; subordinating </a:t>
            </a:r>
            <a:r>
              <a:rPr lang="en-US" sz="1600" b="1" dirty="0" smtClean="0"/>
              <a:t>– quiz on Thursday&gt;&gt;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122" y="1524000"/>
            <a:ext cx="4028086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736" y="1005126"/>
            <a:ext cx="4167952" cy="5439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Pulli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schön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die Hose, der Rock, die </a:t>
            </a:r>
            <a:r>
              <a:rPr lang="en-US" dirty="0" err="1"/>
              <a:t>Bluse</a:t>
            </a:r>
            <a:r>
              <a:rPr lang="en-US" dirty="0"/>
              <a:t>, die </a:t>
            </a:r>
            <a:r>
              <a:rPr lang="en-US" dirty="0" err="1"/>
              <a:t>Schuhe</a:t>
            </a:r>
            <a:endParaRPr lang="en-US" dirty="0"/>
          </a:p>
          <a:p>
            <a:r>
              <a:rPr lang="en-US" dirty="0"/>
              <a:t>Detroit </a:t>
            </a:r>
            <a:r>
              <a:rPr lang="en-US" dirty="0" err="1"/>
              <a:t>ist</a:t>
            </a:r>
            <a:r>
              <a:rPr lang="en-US" dirty="0"/>
              <a:t> prima.</a:t>
            </a:r>
          </a:p>
          <a:p>
            <a:r>
              <a:rPr lang="en-US" dirty="0"/>
              <a:t>Detroit hat </a:t>
            </a:r>
            <a:r>
              <a:rPr lang="en-US" dirty="0" err="1"/>
              <a:t>tolle</a:t>
            </a:r>
            <a:r>
              <a:rPr lang="en-US" dirty="0"/>
              <a:t> </a:t>
            </a:r>
            <a:r>
              <a:rPr lang="en-US" dirty="0" err="1"/>
              <a:t>Museen</a:t>
            </a:r>
            <a:r>
              <a:rPr lang="en-US" dirty="0"/>
              <a:t>.</a:t>
            </a:r>
          </a:p>
          <a:p>
            <a:r>
              <a:rPr lang="en-US" dirty="0" smtClean="0"/>
              <a:t>Detroit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Football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Essen in der </a:t>
            </a:r>
            <a:r>
              <a:rPr lang="en-US" dirty="0" err="1" smtClean="0"/>
              <a:t>Schul</a:t>
            </a:r>
            <a:r>
              <a:rPr lang="en-US" dirty="0" smtClean="0"/>
              <a:t>-Cafeteria </a:t>
            </a:r>
            <a:r>
              <a:rPr lang="en-US" dirty="0" err="1" smtClean="0"/>
              <a:t>schmeckt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Der Film “Lincoln” </a:t>
            </a:r>
            <a:r>
              <a:rPr lang="en-US" dirty="0" err="1" smtClean="0"/>
              <a:t>ist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/>
              <a:t> </a:t>
            </a:r>
            <a:r>
              <a:rPr lang="en-US" dirty="0" smtClean="0"/>
              <a:t>(important).</a:t>
            </a:r>
          </a:p>
        </p:txBody>
      </p:sp>
    </p:spTree>
    <p:extLst>
      <p:ext uri="{BB962C8B-B14F-4D97-AF65-F5344CB8AC3E}">
        <p14:creationId xmlns:p14="http://schemas.microsoft.com/office/powerpoint/2010/main" val="37757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</a:p>
          <a:p>
            <a:r>
              <a:rPr lang="en-US" dirty="0" smtClean="0"/>
              <a:t>Polka-Dots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Einbahn-Straße</a:t>
            </a:r>
            <a:r>
              <a:rPr lang="en-US" dirty="0" smtClean="0"/>
              <a:t> – one way street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Süssigkeiten</a:t>
            </a:r>
            <a:r>
              <a:rPr lang="en-US" dirty="0" smtClean="0"/>
              <a:t> – the sweets</a:t>
            </a:r>
            <a:r>
              <a:rPr lang="en-US" smtClean="0"/>
              <a:t>/candy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Speisekarte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Lamm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der Wald – the forest</a:t>
            </a:r>
          </a:p>
          <a:p>
            <a:r>
              <a:rPr lang="en-US" dirty="0" smtClean="0"/>
              <a:t>der Berg – the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lost.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7500" lnSpcReduction="20000"/>
          </a:bodyPr>
          <a:lstStyle/>
          <a:p>
            <a:pPr marL="585216" indent="-457200"/>
            <a:r>
              <a:rPr lang="en-US" sz="3100" dirty="0" smtClean="0"/>
              <a:t>page R 41 # 7 write the complete question and then the complete answer </a:t>
            </a:r>
            <a:r>
              <a:rPr lang="en-US" sz="3100" smtClean="0"/>
              <a:t>- translate</a:t>
            </a:r>
            <a:endParaRPr lang="en-US" sz="3100" dirty="0" smtClean="0"/>
          </a:p>
          <a:p>
            <a:r>
              <a:rPr lang="en-US" sz="2300" b="1" dirty="0" smtClean="0">
                <a:solidFill>
                  <a:srgbClr val="FF0000"/>
                </a:solidFill>
              </a:rPr>
              <a:t>Thursday quiz on conjunctions – coordinating and subordinating</a:t>
            </a:r>
            <a:endParaRPr lang="en-US" sz="2300" dirty="0">
              <a:solidFill>
                <a:srgbClr val="FF0000"/>
              </a:solidFill>
            </a:endParaRPr>
          </a:p>
          <a:p>
            <a:pPr marL="128016" indent="0">
              <a:buNone/>
            </a:pPr>
            <a:r>
              <a:rPr lang="en-US" sz="3100" dirty="0" smtClean="0"/>
              <a:t> </a:t>
            </a:r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</a:t>
            </a:r>
            <a:r>
              <a:rPr lang="en-US" dirty="0" smtClean="0">
                <a:solidFill>
                  <a:srgbClr val="B050D7"/>
                </a:solidFill>
              </a:rPr>
              <a:t>    en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25786</TotalTime>
  <Words>1029</Words>
  <Application>Microsoft Macintosh PowerPoint</Application>
  <PresentationFormat>On-screen Show (4:3)</PresentationFormat>
  <Paragraphs>244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Deutsch 2</vt:lpstr>
      <vt:lpstr>Dienstag, der 12. Februar 2013 Deutsch 2, C &amp; D Stunde Heute ist ein B Tag</vt:lpstr>
      <vt:lpstr>Beispiele:</vt:lpstr>
      <vt:lpstr>Extra Vokabeln </vt:lpstr>
      <vt:lpstr>Vokabeln</vt:lpstr>
      <vt:lpstr>Hausaufgaben - homework</vt:lpstr>
      <vt:lpstr>How to express past tense in German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430</cp:revision>
  <dcterms:created xsi:type="dcterms:W3CDTF">2012-09-05T12:40:42Z</dcterms:created>
  <dcterms:modified xsi:type="dcterms:W3CDTF">2013-02-12T18:48:32Z</dcterms:modified>
</cp:coreProperties>
</file>