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93" r:id="rId4"/>
    <p:sldId id="284" r:id="rId5"/>
    <p:sldId id="291" r:id="rId6"/>
    <p:sldId id="290" r:id="rId7"/>
    <p:sldId id="288" r:id="rId8"/>
    <p:sldId id="283" r:id="rId9"/>
    <p:sldId id="287" r:id="rId10"/>
    <p:sldId id="285" r:id="rId11"/>
    <p:sldId id="278" r:id="rId12"/>
    <p:sldId id="289" r:id="rId13"/>
    <p:sldId id="263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 varScale="1">
        <p:scale>
          <a:sx n="82" d="100"/>
          <a:sy n="82" d="100"/>
        </p:scale>
        <p:origin x="-1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2/7/13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2/7/13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2/7/13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2/7/13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2/7/13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2/7/13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2/7/13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2/7/13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2/7/13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2/7/13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2/7/13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2/7/13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86156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unit assessments – all handouts, notes</a:t>
            </a:r>
          </a:p>
          <a:p>
            <a:r>
              <a:rPr lang="en-US" dirty="0" smtClean="0"/>
              <a:t>your choice of work that shows your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Donnerstag</a:t>
            </a:r>
            <a:r>
              <a:rPr lang="en-US" sz="3200" dirty="0" smtClean="0"/>
              <a:t>, der 7. </a:t>
            </a:r>
            <a:r>
              <a:rPr lang="en-US" sz="3200" dirty="0" err="1" smtClean="0"/>
              <a:t>Februar</a:t>
            </a:r>
            <a:r>
              <a:rPr lang="en-US" sz="3200" dirty="0" smtClean="0"/>
              <a:t> 2013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&amp; D</a:t>
            </a:r>
            <a:r>
              <a:rPr lang="en-US" sz="1800" dirty="0" smtClean="0"/>
              <a:t>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F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3943" y="1217325"/>
            <a:ext cx="7498080" cy="5101187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err="1" smtClean="0"/>
              <a:t>Reisen</a:t>
            </a:r>
            <a:r>
              <a:rPr lang="en-US" sz="1400" dirty="0" smtClean="0"/>
              <a:t> (Travel)</a:t>
            </a:r>
          </a:p>
          <a:p>
            <a:r>
              <a:rPr lang="en-US" sz="1400" b="1" dirty="0" smtClean="0"/>
              <a:t>Goal: </a:t>
            </a:r>
            <a:r>
              <a:rPr lang="en-US" sz="1400" dirty="0" smtClean="0"/>
              <a:t>to</a:t>
            </a:r>
            <a:r>
              <a:rPr lang="en-US" sz="1400" b="1" dirty="0" smtClean="0"/>
              <a:t> </a:t>
            </a:r>
            <a:r>
              <a:rPr lang="en-US" sz="1400" dirty="0" smtClean="0"/>
              <a:t>inquire about sights of interest &amp; local food, to ask for and to give directions in German speaking countries. To learn about the German states and other German speaking countries.</a:t>
            </a:r>
          </a:p>
          <a:p>
            <a:r>
              <a:rPr lang="en-US" sz="1400" b="1" dirty="0" err="1" smtClean="0"/>
              <a:t>Fragen</a:t>
            </a:r>
            <a:r>
              <a:rPr lang="en-US" sz="1400" b="1" dirty="0" smtClean="0"/>
              <a:t>: </a:t>
            </a:r>
            <a:r>
              <a:rPr lang="en-US" sz="1400" dirty="0" smtClean="0"/>
              <a:t>Was </a:t>
            </a:r>
            <a:r>
              <a:rPr lang="en-US" sz="1400" dirty="0" err="1" smtClean="0"/>
              <a:t>gibt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hier</a:t>
            </a:r>
            <a:r>
              <a:rPr lang="en-US" sz="1400" dirty="0" smtClean="0"/>
              <a:t> </a:t>
            </a:r>
            <a:r>
              <a:rPr lang="en-US" sz="1400" dirty="0" err="1" smtClean="0"/>
              <a:t>zu</a:t>
            </a:r>
            <a:r>
              <a:rPr lang="en-US" sz="1400" dirty="0" smtClean="0"/>
              <a:t> </a:t>
            </a:r>
            <a:r>
              <a:rPr lang="en-US" sz="1400" dirty="0" err="1" smtClean="0"/>
              <a:t>sehen</a:t>
            </a:r>
            <a:r>
              <a:rPr lang="en-US" sz="1400" dirty="0" smtClean="0"/>
              <a:t>? 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die </a:t>
            </a:r>
            <a:r>
              <a:rPr lang="en-US" sz="1400" dirty="0" err="1" smtClean="0"/>
              <a:t>Kirche</a:t>
            </a:r>
            <a:r>
              <a:rPr lang="en-US" sz="1400" dirty="0" smtClean="0"/>
              <a:t>?  Wie </a:t>
            </a:r>
            <a:r>
              <a:rPr lang="en-US" sz="1400" dirty="0" err="1" smtClean="0"/>
              <a:t>komme</a:t>
            </a:r>
            <a:r>
              <a:rPr lang="en-US" sz="1400" dirty="0" smtClean="0"/>
              <a:t> </a:t>
            </a:r>
            <a:r>
              <a:rPr lang="en-US" sz="1400" dirty="0" err="1" smtClean="0"/>
              <a:t>ich</a:t>
            </a:r>
            <a:r>
              <a:rPr lang="en-US" sz="1400" dirty="0" smtClean="0"/>
              <a:t> </a:t>
            </a:r>
            <a:r>
              <a:rPr lang="en-US" sz="1400" dirty="0" err="1" smtClean="0"/>
              <a:t>dahin</a:t>
            </a:r>
            <a:r>
              <a:rPr lang="en-US" sz="1400" dirty="0" smtClean="0"/>
              <a:t>?</a:t>
            </a:r>
            <a:endParaRPr lang="en-US" sz="1400" b="1" dirty="0" smtClean="0"/>
          </a:p>
          <a:p>
            <a:r>
              <a:rPr lang="en-US" sz="1400" b="1" dirty="0" smtClean="0"/>
              <a:t>Daily Objectives: </a:t>
            </a:r>
          </a:p>
          <a:p>
            <a:pPr lvl="1"/>
            <a:r>
              <a:rPr lang="en-US" sz="1400" dirty="0" smtClean="0"/>
              <a:t>describe the way</a:t>
            </a:r>
          </a:p>
          <a:p>
            <a:pPr lvl="1"/>
            <a:endParaRPr lang="en-US" sz="1400" dirty="0" smtClean="0"/>
          </a:p>
          <a:p>
            <a:r>
              <a:rPr lang="en-US" sz="1400" b="1" dirty="0" smtClean="0"/>
              <a:t>Der </a:t>
            </a:r>
            <a:r>
              <a:rPr lang="en-US" sz="1400" b="1" dirty="0" err="1"/>
              <a:t>Unterricht</a:t>
            </a:r>
            <a:r>
              <a:rPr lang="en-US" sz="1400" b="1" dirty="0" smtClean="0"/>
              <a:t>:</a:t>
            </a:r>
            <a:endParaRPr lang="en-US" sz="1400" dirty="0" smtClean="0"/>
          </a:p>
          <a:p>
            <a:pPr lvl="1"/>
            <a:r>
              <a:rPr lang="en-US" sz="1400" dirty="0" err="1" smtClean="0"/>
              <a:t>Schreibe</a:t>
            </a:r>
            <a:r>
              <a:rPr lang="en-US" sz="1400" dirty="0" smtClean="0"/>
              <a:t> </a:t>
            </a:r>
            <a:r>
              <a:rPr lang="en-US" sz="1400" dirty="0" err="1" smtClean="0"/>
              <a:t>deine</a:t>
            </a:r>
            <a:r>
              <a:rPr lang="en-US" sz="1400" dirty="0" smtClean="0"/>
              <a:t> </a:t>
            </a:r>
            <a:r>
              <a:rPr lang="en-US" sz="1400" dirty="0" err="1" smtClean="0"/>
              <a:t>Hausaufgaben</a:t>
            </a:r>
            <a:r>
              <a:rPr lang="en-US" sz="1400" dirty="0" smtClean="0"/>
              <a:t> an die </a:t>
            </a:r>
            <a:r>
              <a:rPr lang="en-US" sz="1400" dirty="0" err="1" smtClean="0"/>
              <a:t>Tafel</a:t>
            </a:r>
            <a:r>
              <a:rPr lang="en-US" sz="1400" dirty="0" smtClean="0"/>
              <a:t> </a:t>
            </a:r>
            <a:r>
              <a:rPr lang="en-US" sz="1400" dirty="0" smtClean="0"/>
              <a:t>– </a:t>
            </a:r>
            <a:r>
              <a:rPr lang="en-US" sz="1400" dirty="0" err="1" smtClean="0"/>
              <a:t>besprechen</a:t>
            </a:r>
            <a:endParaRPr lang="en-US" sz="1400" dirty="0" smtClean="0"/>
          </a:p>
          <a:p>
            <a:pPr lvl="1"/>
            <a:r>
              <a:rPr lang="en-US" sz="1400" dirty="0" smtClean="0"/>
              <a:t>Quiz done with C </a:t>
            </a:r>
            <a:r>
              <a:rPr lang="en-US" sz="1400" smtClean="0"/>
              <a:t>hour only</a:t>
            </a:r>
            <a:endParaRPr lang="en-US" sz="1400" dirty="0" smtClean="0"/>
          </a:p>
          <a:p>
            <a:pPr lvl="1"/>
            <a:r>
              <a:rPr lang="en-US" sz="1400" dirty="0" err="1" smtClean="0"/>
              <a:t>Sehenswürdigkeiten</a:t>
            </a:r>
            <a:r>
              <a:rPr lang="en-US" sz="1400" dirty="0" smtClean="0"/>
              <a:t> </a:t>
            </a:r>
            <a:r>
              <a:rPr lang="en-US" sz="1400" dirty="0" err="1" smtClean="0"/>
              <a:t>besprechen</a:t>
            </a:r>
            <a:r>
              <a:rPr lang="en-US" sz="1400" dirty="0" smtClean="0"/>
              <a:t> – was </a:t>
            </a:r>
            <a:r>
              <a:rPr lang="en-US" sz="1400" dirty="0" err="1" smtClean="0"/>
              <a:t>soll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in </a:t>
            </a:r>
            <a:r>
              <a:rPr lang="en-US" sz="1400" dirty="0" err="1" smtClean="0"/>
              <a:t>euere</a:t>
            </a:r>
            <a:r>
              <a:rPr lang="en-US" sz="1400" dirty="0" smtClean="0"/>
              <a:t> </a:t>
            </a:r>
            <a:r>
              <a:rPr lang="en-US" sz="1400" dirty="0" err="1" smtClean="0"/>
              <a:t>Stadt</a:t>
            </a:r>
            <a:r>
              <a:rPr lang="en-US" sz="1400" dirty="0" smtClean="0"/>
              <a:t> </a:t>
            </a:r>
            <a:r>
              <a:rPr lang="en-US" sz="1400" dirty="0" err="1" smtClean="0"/>
              <a:t>geben</a:t>
            </a:r>
            <a:r>
              <a:rPr lang="en-US" sz="1400" dirty="0" smtClean="0"/>
              <a:t>?</a:t>
            </a:r>
          </a:p>
          <a:p>
            <a:pPr lvl="1"/>
            <a:r>
              <a:rPr lang="en-US" sz="1400" dirty="0" err="1" smtClean="0"/>
              <a:t>Stadtplan</a:t>
            </a:r>
            <a:r>
              <a:rPr lang="en-US" sz="1400" dirty="0" smtClean="0"/>
              <a:t> </a:t>
            </a:r>
            <a:r>
              <a:rPr lang="en-US" sz="1400" dirty="0" err="1" smtClean="0"/>
              <a:t>fertig</a:t>
            </a:r>
            <a:r>
              <a:rPr lang="en-US" sz="1400" dirty="0" smtClean="0"/>
              <a:t> </a:t>
            </a:r>
            <a:r>
              <a:rPr lang="en-US" sz="1400" dirty="0" err="1" smtClean="0"/>
              <a:t>stellen</a:t>
            </a:r>
            <a:r>
              <a:rPr lang="en-US" sz="1400" dirty="0" smtClean="0"/>
              <a:t>  </a:t>
            </a:r>
          </a:p>
          <a:p>
            <a:pPr lvl="1"/>
            <a:endParaRPr lang="en-US" sz="1400" dirty="0" smtClean="0"/>
          </a:p>
          <a:p>
            <a:r>
              <a:rPr lang="en-US" sz="1600" b="1" dirty="0" err="1" smtClean="0"/>
              <a:t>Hausaufgaben</a:t>
            </a:r>
            <a:r>
              <a:rPr lang="en-US" sz="1600" b="1" dirty="0" smtClean="0"/>
              <a:t>:&gt;&gt; next page - quiz on commands – on Friday – tomorrow&gt;&gt;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</a:t>
            </a:r>
            <a:r>
              <a:rPr lang="en-US" dirty="0" err="1" smtClean="0"/>
              <a:t>Vokabeln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die ~ </a:t>
            </a:r>
            <a:r>
              <a:rPr lang="en-US" dirty="0" err="1" smtClean="0"/>
              <a:t>Gasse</a:t>
            </a:r>
            <a:r>
              <a:rPr lang="en-US" dirty="0" smtClean="0"/>
              <a:t> – the ~ lane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Straße</a:t>
            </a:r>
            <a:r>
              <a:rPr lang="en-US" dirty="0" smtClean="0"/>
              <a:t> – ~ street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Allee</a:t>
            </a:r>
            <a:r>
              <a:rPr lang="en-US" dirty="0" smtClean="0"/>
              <a:t> – the ~ avenue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Weg</a:t>
            </a:r>
            <a:r>
              <a:rPr lang="en-US" dirty="0" smtClean="0"/>
              <a:t> – the ~ 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Hauptstraße</a:t>
            </a:r>
            <a:r>
              <a:rPr lang="en-US" dirty="0" smtClean="0"/>
              <a:t> – </a:t>
            </a:r>
            <a:r>
              <a:rPr lang="en-US" dirty="0" err="1" smtClean="0"/>
              <a:t>Mainstreet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Marktplatz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Platz</a:t>
            </a:r>
            <a:r>
              <a:rPr lang="en-US" dirty="0" smtClean="0"/>
              <a:t> - ~ plaza/square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Fußgängerzone</a:t>
            </a:r>
            <a:r>
              <a:rPr lang="en-US" dirty="0" smtClean="0"/>
              <a:t> – pedestrian zone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Brücke</a:t>
            </a:r>
            <a:r>
              <a:rPr lang="en-US" dirty="0" smtClean="0"/>
              <a:t> – bridge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Wasserfall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Wasser</a:t>
            </a:r>
            <a:r>
              <a:rPr lang="en-US" dirty="0" smtClean="0"/>
              <a:t>-Park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Kirmis</a:t>
            </a:r>
            <a:r>
              <a:rPr lang="en-US" dirty="0" smtClean="0"/>
              <a:t> – carnival, fair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Friedhof</a:t>
            </a:r>
            <a:r>
              <a:rPr lang="en-US" dirty="0" smtClean="0"/>
              <a:t> – cemetery</a:t>
            </a:r>
          </a:p>
          <a:p>
            <a:r>
              <a:rPr lang="en-US" dirty="0" smtClean="0"/>
              <a:t>das Theater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Konzerthalle</a:t>
            </a:r>
            <a:endParaRPr lang="en-US" dirty="0" smtClean="0"/>
          </a:p>
          <a:p>
            <a:r>
              <a:rPr lang="en-US" dirty="0" smtClean="0"/>
              <a:t>die Autobahn – freeway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Spezialitäten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Spezialität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8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916645"/>
          </a:xfrm>
        </p:spPr>
        <p:txBody>
          <a:bodyPr>
            <a:normAutofit fontScale="70000" lnSpcReduction="20000"/>
          </a:bodyPr>
          <a:lstStyle/>
          <a:p>
            <a:pPr marL="585216" indent="-457200"/>
            <a:endParaRPr lang="en-US" sz="3100" dirty="0" smtClean="0"/>
          </a:p>
          <a:p>
            <a:r>
              <a:rPr lang="en-US" sz="2300" b="1" dirty="0" smtClean="0">
                <a:solidFill>
                  <a:srgbClr val="FF0000"/>
                </a:solidFill>
              </a:rPr>
              <a:t>study for quiz tomorrow</a:t>
            </a:r>
          </a:p>
          <a:p>
            <a:r>
              <a:rPr lang="en-US" sz="2300" b="1" dirty="0" smtClean="0">
                <a:solidFill>
                  <a:srgbClr val="FF0000"/>
                </a:solidFill>
              </a:rPr>
              <a:t>next quiz next week on conjunctions – coordinating and subordinating</a:t>
            </a:r>
            <a:endParaRPr lang="en-US" sz="2300" dirty="0">
              <a:solidFill>
                <a:srgbClr val="FF0000"/>
              </a:solidFill>
            </a:endParaRPr>
          </a:p>
          <a:p>
            <a:pPr marL="128016" indent="0">
              <a:buNone/>
            </a:pPr>
            <a:r>
              <a:rPr lang="en-US" sz="3100" dirty="0" smtClean="0"/>
              <a:t> </a:t>
            </a:r>
            <a:endParaRPr lang="en-US" sz="3100" dirty="0"/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Portfolio</a:t>
            </a:r>
            <a:r>
              <a:rPr lang="en-US" dirty="0" smtClean="0"/>
              <a:t> – at the end of second semester (see last slide – information will be added 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express past tense in German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u="sng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im</a:t>
            </a:r>
            <a:r>
              <a:rPr lang="en-US" dirty="0" smtClean="0"/>
              <a:t> Kino.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Café.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 </a:t>
            </a:r>
            <a:r>
              <a:rPr lang="en-US" u="sng" dirty="0" smtClean="0"/>
              <a:t>hast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u="sng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ins Kino </a:t>
            </a:r>
            <a:r>
              <a:rPr lang="en-US" dirty="0" err="1" smtClean="0"/>
              <a:t>gegangen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“…” </a:t>
            </a:r>
            <a:r>
              <a:rPr lang="en-US" dirty="0" err="1" smtClean="0"/>
              <a:t>gesehen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Basektball</a:t>
            </a:r>
            <a:r>
              <a:rPr lang="en-US" dirty="0" smtClean="0"/>
              <a:t> </a:t>
            </a:r>
            <a:r>
              <a:rPr lang="en-US" dirty="0" err="1" smtClean="0"/>
              <a:t>gespielt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 </a:t>
            </a:r>
            <a:r>
              <a:rPr lang="en-US" dirty="0" err="1" smtClean="0"/>
              <a:t>geschaut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4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&amp;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Tense</a:t>
            </a:r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in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– yesterday</a:t>
            </a:r>
          </a:p>
          <a:p>
            <a:endParaRPr lang="en-US" dirty="0" smtClean="0"/>
          </a:p>
          <a:p>
            <a:r>
              <a:rPr lang="en-US" dirty="0" smtClean="0"/>
              <a:t>Present Perfect</a:t>
            </a:r>
            <a:endParaRPr lang="en-US" dirty="0"/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den Film …..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past tense:</a:t>
            </a:r>
            <a:endParaRPr lang="en-US" dirty="0"/>
          </a:p>
          <a:p>
            <a:pPr lvl="1"/>
            <a:r>
              <a:rPr lang="en-US" dirty="0" smtClean="0"/>
              <a:t>Wie war der Film?</a:t>
            </a:r>
          </a:p>
          <a:p>
            <a:pPr lvl="1"/>
            <a:r>
              <a:rPr lang="en-US" dirty="0" smtClean="0"/>
              <a:t>Der Film war </a:t>
            </a:r>
            <a:r>
              <a:rPr lang="en-US" dirty="0" err="1" smtClean="0"/>
              <a:t>unheimlich</a:t>
            </a:r>
            <a:r>
              <a:rPr lang="en-US" dirty="0" smtClean="0"/>
              <a:t> </a:t>
            </a:r>
            <a:r>
              <a:rPr lang="en-US" dirty="0" err="1" smtClean="0"/>
              <a:t>spannend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sein</a:t>
            </a:r>
            <a:r>
              <a:rPr lang="en-US" sz="2800" dirty="0" smtClean="0"/>
              <a:t> – to be, </a:t>
            </a:r>
            <a:r>
              <a:rPr lang="en-US" sz="2800" b="1" dirty="0" smtClean="0"/>
              <a:t>Past Tens: </a:t>
            </a:r>
            <a:r>
              <a:rPr lang="en-US" sz="2800" b="1" dirty="0" err="1" smtClean="0"/>
              <a:t>waren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08029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warst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wart</a:t>
                      </a:r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 war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 war</a:t>
                      </a:r>
                    </a:p>
                    <a:p>
                      <a:pPr algn="ctr"/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 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Grünkohl</a:t>
            </a:r>
            <a:r>
              <a:rPr lang="en-US" dirty="0" smtClean="0"/>
              <a:t> – collard greens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Glasur</a:t>
            </a:r>
            <a:r>
              <a:rPr lang="en-US" dirty="0" smtClean="0"/>
              <a:t> – frosting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Schokoladenglasur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Fleisch</a:t>
            </a:r>
            <a:r>
              <a:rPr lang="en-US" dirty="0" smtClean="0"/>
              <a:t> - meat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Flasche</a:t>
            </a:r>
            <a:r>
              <a:rPr lang="en-US" dirty="0" smtClean="0"/>
              <a:t> - bottle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kostet</a:t>
            </a:r>
            <a:r>
              <a:rPr lang="en-US" dirty="0"/>
              <a:t> die Butter?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kosten</a:t>
            </a:r>
            <a:r>
              <a:rPr lang="en-US" dirty="0"/>
              <a:t> die </a:t>
            </a:r>
            <a:r>
              <a:rPr lang="en-US" dirty="0" err="1"/>
              <a:t>Äpfel</a:t>
            </a:r>
            <a:r>
              <a:rPr lang="en-US" dirty="0"/>
              <a:t>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kostet</a:t>
            </a:r>
            <a:r>
              <a:rPr lang="en-US" dirty="0"/>
              <a:t> das?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das </a:t>
            </a:r>
            <a:r>
              <a:rPr lang="en-US" dirty="0" err="1"/>
              <a:t>zusammen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7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25159</TotalTime>
  <Words>864</Words>
  <Application>Microsoft Macintosh PowerPoint</Application>
  <PresentationFormat>On-screen Show (4:3)</PresentationFormat>
  <Paragraphs>210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Deutsch 2</vt:lpstr>
      <vt:lpstr>Donnerstag, der 7. Februar 2013 Deutsch 2, C &amp; D Stunde Heute ist ein F Tag</vt:lpstr>
      <vt:lpstr>Extra Vokabeln </vt:lpstr>
      <vt:lpstr>Hausaufgaben - homework</vt:lpstr>
      <vt:lpstr>How to express past tense in German</vt:lpstr>
      <vt:lpstr>Past tense &amp; Present perfect</vt:lpstr>
      <vt:lpstr>sein – to be, Past Tens: waren</vt:lpstr>
      <vt:lpstr>Vokabeln</vt:lpstr>
      <vt:lpstr>Vokabeln</vt:lpstr>
      <vt:lpstr>Command Forms</vt:lpstr>
      <vt:lpstr>Feste: Vokabeln</vt:lpstr>
      <vt:lpstr>PowerPoint Presentation</vt:lpstr>
      <vt:lpstr>Verschiedenes (miscellaneous): 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419</cp:revision>
  <dcterms:created xsi:type="dcterms:W3CDTF">2012-09-05T12:40:42Z</dcterms:created>
  <dcterms:modified xsi:type="dcterms:W3CDTF">2013-02-07T20:26:21Z</dcterms:modified>
</cp:coreProperties>
</file>