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93" r:id="rId4"/>
    <p:sldId id="284" r:id="rId5"/>
    <p:sldId id="291" r:id="rId6"/>
    <p:sldId id="290" r:id="rId7"/>
    <p:sldId id="288" r:id="rId8"/>
    <p:sldId id="283" r:id="rId9"/>
    <p:sldId id="287" r:id="rId10"/>
    <p:sldId id="285" r:id="rId11"/>
    <p:sldId id="278" r:id="rId12"/>
    <p:sldId id="289" r:id="rId13"/>
    <p:sldId id="263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76" d="100"/>
          <a:sy n="76" d="100"/>
        </p:scale>
        <p:origin x="-14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Dienstag</a:t>
            </a:r>
            <a:r>
              <a:rPr lang="en-US" sz="3200" dirty="0" smtClean="0"/>
              <a:t>, der 5. </a:t>
            </a:r>
            <a:r>
              <a:rPr lang="en-US" sz="3200" dirty="0" err="1" smtClean="0"/>
              <a:t>Februar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D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943" y="1217325"/>
            <a:ext cx="7498080" cy="5101187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Unit</a:t>
            </a:r>
            <a:r>
              <a:rPr lang="en-US" sz="1600" b="1" dirty="0"/>
              <a:t>: </a:t>
            </a:r>
            <a:r>
              <a:rPr lang="en-US" sz="1600" dirty="0" err="1" smtClean="0"/>
              <a:t>Reisen</a:t>
            </a:r>
            <a:r>
              <a:rPr lang="en-US" sz="1600" dirty="0" smtClean="0"/>
              <a:t> (Travel)</a:t>
            </a:r>
          </a:p>
          <a:p>
            <a:r>
              <a:rPr lang="en-US" sz="1600" b="1" dirty="0" smtClean="0"/>
              <a:t>Goal: </a:t>
            </a:r>
            <a:r>
              <a:rPr lang="en-US" sz="1600" dirty="0" smtClean="0"/>
              <a:t>to</a:t>
            </a:r>
            <a:r>
              <a:rPr lang="en-US" sz="1600" b="1" dirty="0" smtClean="0"/>
              <a:t> </a:t>
            </a:r>
            <a:r>
              <a:rPr lang="en-US" sz="16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600" b="1" dirty="0" err="1" smtClean="0"/>
              <a:t>Fragen</a:t>
            </a:r>
            <a:r>
              <a:rPr lang="en-US" sz="1600" b="1" dirty="0" smtClean="0"/>
              <a:t>: </a:t>
            </a:r>
            <a:r>
              <a:rPr lang="en-US" sz="1600" dirty="0" smtClean="0"/>
              <a:t>Was </a:t>
            </a:r>
            <a:r>
              <a:rPr lang="en-US" sz="1600" dirty="0" err="1" smtClean="0"/>
              <a:t>gibt</a:t>
            </a:r>
            <a:r>
              <a:rPr lang="en-US" sz="1600" dirty="0" smtClean="0"/>
              <a:t> </a:t>
            </a:r>
            <a:r>
              <a:rPr lang="en-US" sz="1600" dirty="0" err="1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hier</a:t>
            </a:r>
            <a:r>
              <a:rPr lang="en-US" sz="1600" dirty="0" smtClean="0"/>
              <a:t> </a:t>
            </a:r>
            <a:r>
              <a:rPr lang="en-US" sz="1600" dirty="0" err="1" smtClean="0"/>
              <a:t>zu</a:t>
            </a:r>
            <a:r>
              <a:rPr lang="en-US" sz="1600" dirty="0" smtClean="0"/>
              <a:t> </a:t>
            </a:r>
            <a:r>
              <a:rPr lang="en-US" sz="1600" dirty="0" err="1" smtClean="0"/>
              <a:t>sehen</a:t>
            </a:r>
            <a:r>
              <a:rPr lang="en-US" sz="1600" dirty="0" smtClean="0"/>
              <a:t>?  </a:t>
            </a:r>
            <a:r>
              <a:rPr lang="en-US" sz="1600" dirty="0" err="1" smtClean="0"/>
              <a:t>Wo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Kirche</a:t>
            </a:r>
            <a:r>
              <a:rPr lang="en-US" sz="1600" dirty="0" smtClean="0"/>
              <a:t>?  Wie </a:t>
            </a:r>
            <a:r>
              <a:rPr lang="en-US" sz="1600" dirty="0" err="1" smtClean="0"/>
              <a:t>komme</a:t>
            </a:r>
            <a:r>
              <a:rPr lang="en-US" sz="1600" dirty="0" smtClean="0"/>
              <a:t> </a:t>
            </a:r>
            <a:r>
              <a:rPr lang="en-US" sz="1600" dirty="0" err="1" smtClean="0"/>
              <a:t>ich</a:t>
            </a:r>
            <a:r>
              <a:rPr lang="en-US" sz="1600" dirty="0" smtClean="0"/>
              <a:t> </a:t>
            </a:r>
            <a:r>
              <a:rPr lang="en-US" sz="1600" dirty="0" err="1" smtClean="0"/>
              <a:t>dahin</a:t>
            </a:r>
            <a:r>
              <a:rPr lang="en-US" sz="1600" dirty="0" smtClean="0"/>
              <a:t>?</a:t>
            </a:r>
            <a:endParaRPr lang="en-US" sz="1600" b="1" dirty="0" smtClean="0"/>
          </a:p>
          <a:p>
            <a:r>
              <a:rPr lang="en-US" sz="1600" b="1" dirty="0" smtClean="0"/>
              <a:t>Daily Objectives: </a:t>
            </a:r>
          </a:p>
          <a:p>
            <a:pPr lvl="1"/>
            <a:r>
              <a:rPr lang="en-US" sz="1600" dirty="0" smtClean="0"/>
              <a:t>describe the way</a:t>
            </a:r>
          </a:p>
          <a:p>
            <a:pPr lvl="1"/>
            <a:endParaRPr lang="en-US" sz="1600" dirty="0" smtClean="0"/>
          </a:p>
          <a:p>
            <a:r>
              <a:rPr lang="en-US" sz="1600" b="1" dirty="0" smtClean="0"/>
              <a:t>Der </a:t>
            </a:r>
            <a:r>
              <a:rPr lang="en-US" sz="1600" b="1" dirty="0" err="1"/>
              <a:t>Unterricht</a:t>
            </a:r>
            <a:r>
              <a:rPr lang="en-US" sz="1600" b="1" dirty="0" smtClean="0"/>
              <a:t>:</a:t>
            </a:r>
            <a:endParaRPr lang="en-US" sz="1600" dirty="0" smtClean="0"/>
          </a:p>
          <a:p>
            <a:pPr lvl="1"/>
            <a:r>
              <a:rPr lang="en-US" sz="1600" dirty="0" err="1" smtClean="0"/>
              <a:t>Arbeitsblätter</a:t>
            </a:r>
            <a:r>
              <a:rPr lang="en-US" sz="1600" dirty="0" smtClean="0"/>
              <a:t> von </a:t>
            </a:r>
            <a:r>
              <a:rPr lang="en-US" sz="1600" dirty="0" err="1" smtClean="0"/>
              <a:t>Mittwoch</a:t>
            </a:r>
            <a:r>
              <a:rPr lang="en-US" sz="1600" dirty="0" smtClean="0"/>
              <a:t> </a:t>
            </a:r>
            <a:r>
              <a:rPr lang="en-US" sz="1600" dirty="0" err="1" smtClean="0"/>
              <a:t>zuende</a:t>
            </a:r>
            <a:r>
              <a:rPr lang="en-US" sz="1600" dirty="0" smtClean="0"/>
              <a:t> </a:t>
            </a:r>
            <a:r>
              <a:rPr lang="en-US" sz="1600" dirty="0" err="1" smtClean="0"/>
              <a:t>besprechen</a:t>
            </a:r>
            <a:endParaRPr lang="en-US" sz="1600" dirty="0" smtClean="0"/>
          </a:p>
          <a:p>
            <a:pPr lvl="1"/>
            <a:r>
              <a:rPr lang="en-US" sz="1600" dirty="0" err="1" smtClean="0"/>
              <a:t>Stadtplan</a:t>
            </a:r>
            <a:r>
              <a:rPr lang="en-US" sz="1600" dirty="0" smtClean="0"/>
              <a:t> </a:t>
            </a:r>
            <a:r>
              <a:rPr lang="en-US" sz="1600" dirty="0" err="1" smtClean="0"/>
              <a:t>anfangen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</a:t>
            </a:r>
            <a:r>
              <a:rPr lang="en-US" sz="1600" b="1" dirty="0"/>
              <a:t>next page - quiz on commands – on Friday 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2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62500" lnSpcReduction="2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write 3 informal commands for one person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write 3 informal commands for more than one person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write 3 formal commands (one or more than one person)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choose topics from giving directions as well as doing chores – use separable prefix verbs</a:t>
            </a:r>
            <a:endParaRPr lang="en-US" sz="2600" dirty="0">
              <a:solidFill>
                <a:srgbClr val="FF0000"/>
              </a:solidFill>
            </a:endParaRPr>
          </a:p>
          <a:p>
            <a:pPr marL="128016" indent="0">
              <a:buNone/>
            </a:pPr>
            <a:r>
              <a:rPr lang="en-US" sz="2600" dirty="0"/>
              <a:t> </a:t>
            </a:r>
          </a:p>
          <a:p>
            <a:pPr marL="128016" indent="0">
              <a:buNone/>
            </a:pPr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24410</TotalTime>
  <Words>836</Words>
  <Application>Microsoft Macintosh PowerPoint</Application>
  <PresentationFormat>On-screen Show (4:3)</PresentationFormat>
  <Paragraphs>200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Deutsch 2</vt:lpstr>
      <vt:lpstr>Dienstag, der 5. Februar 2013 Deutsch 2, C &amp; D Stunde Heute ist ein D Tag</vt:lpstr>
      <vt:lpstr>Extra Vokabeln </vt:lpstr>
      <vt:lpstr>Hausaufgaben - homework</vt:lpstr>
      <vt:lpstr>How to express past tense in German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410</cp:revision>
  <dcterms:created xsi:type="dcterms:W3CDTF">2012-09-05T12:40:42Z</dcterms:created>
  <dcterms:modified xsi:type="dcterms:W3CDTF">2013-02-05T17:52:11Z</dcterms:modified>
</cp:coreProperties>
</file>