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sldIdLst>
    <p:sldId id="256" r:id="rId2"/>
    <p:sldId id="261" r:id="rId3"/>
    <p:sldId id="284" r:id="rId4"/>
    <p:sldId id="291" r:id="rId5"/>
    <p:sldId id="290" r:id="rId6"/>
    <p:sldId id="288" r:id="rId7"/>
    <p:sldId id="283" r:id="rId8"/>
    <p:sldId id="287" r:id="rId9"/>
    <p:sldId id="285" r:id="rId10"/>
    <p:sldId id="278" r:id="rId11"/>
    <p:sldId id="289" r:id="rId12"/>
    <p:sldId id="263" r:id="rId13"/>
    <p:sldId id="29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617" autoAdjust="0"/>
  </p:normalViewPr>
  <p:slideViewPr>
    <p:cSldViewPr snapToGrid="0" snapToObjects="1">
      <p:cViewPr varScale="1">
        <p:scale>
          <a:sx n="98" d="100"/>
          <a:sy n="98" d="100"/>
        </p:scale>
        <p:origin x="-124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50D65-C64D-44FB-9152-4CC2DE0C9198}" type="datetime1">
              <a:rPr lang="en-US" smtClean="0"/>
              <a:pPr/>
              <a:t>1/31/13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35EB0-D091-417E-ACD5-D65E1C7D8524}" type="datetime1">
              <a:rPr lang="en-US" smtClean="0"/>
              <a:pPr/>
              <a:t>1/31/13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A09F9-C7D6-4C52-A7E8-5101239A0BA2}" type="datetime1">
              <a:rPr lang="en-US" smtClean="0"/>
              <a:pPr/>
              <a:t>1/31/13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E64A4-35FB-42B6-9183-2C0CE0E36649}" type="datetime1">
              <a:rPr lang="en-US" smtClean="0"/>
              <a:pPr/>
              <a:t>1/31/13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683B9-6ECA-47FA-93CF-B124A0FAC208}" type="datetime1">
              <a:rPr lang="en-US" smtClean="0"/>
              <a:pPr/>
              <a:t>1/31/13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5FF66B-9476-4BB3-85E9-E01854F07F90}" type="datetime1">
              <a:rPr lang="en-US" smtClean="0"/>
              <a:pPr/>
              <a:t>1/31/13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23FBD-8F7D-4F85-8085-67BFDB05CB71}" type="datetime1">
              <a:rPr lang="en-US" smtClean="0"/>
              <a:pPr/>
              <a:t>1/31/13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5D789A-1220-4441-8676-44A034051BFD}" type="datetime1">
              <a:rPr lang="en-US" smtClean="0"/>
              <a:pPr/>
              <a:t>1/31/13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8A266-E364-4B5E-98DD-432668182E1E}" type="datetime1">
              <a:rPr lang="en-US" smtClean="0"/>
              <a:pPr/>
              <a:t>1/31/13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F2040-9975-4642-A906-1DF87F8BE202}" type="datetime1">
              <a:rPr lang="en-US" smtClean="0"/>
              <a:pPr/>
              <a:t>1/31/13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52B4A-BA08-4841-AB08-A0D822ABC34D}" type="datetime1">
              <a:rPr lang="en-US" smtClean="0"/>
              <a:pPr/>
              <a:t>1/31/13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5D48070-6A81-47D0-9810-1540B9FEFF61}" type="datetime1">
              <a:rPr lang="en-US" smtClean="0"/>
              <a:pPr/>
              <a:t>1/31/13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 &amp; D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4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Feste</a:t>
            </a:r>
            <a:r>
              <a:rPr lang="en-US" dirty="0" smtClean="0"/>
              <a:t>: </a:t>
            </a:r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Birthday – </a:t>
            </a:r>
            <a:r>
              <a:rPr lang="en-US" dirty="0" err="1" smtClean="0"/>
              <a:t>Geburtstag</a:t>
            </a:r>
            <a:endParaRPr lang="en-US" dirty="0" smtClean="0"/>
          </a:p>
          <a:p>
            <a:r>
              <a:rPr lang="en-US" dirty="0" smtClean="0"/>
              <a:t>Mothers day – </a:t>
            </a:r>
            <a:r>
              <a:rPr lang="en-US" dirty="0" err="1" smtClean="0"/>
              <a:t>Muttertag</a:t>
            </a:r>
            <a:endParaRPr lang="en-US" dirty="0" smtClean="0"/>
          </a:p>
          <a:p>
            <a:r>
              <a:rPr lang="en-US" dirty="0" smtClean="0"/>
              <a:t>Fathers day – </a:t>
            </a:r>
            <a:r>
              <a:rPr lang="en-US" dirty="0" err="1" smtClean="0"/>
              <a:t>Vatertag</a:t>
            </a:r>
            <a:endParaRPr lang="en-US" dirty="0" smtClean="0"/>
          </a:p>
          <a:p>
            <a:r>
              <a:rPr lang="en-US" dirty="0" smtClean="0"/>
              <a:t>Christmas – </a:t>
            </a:r>
            <a:r>
              <a:rPr lang="en-US" dirty="0" err="1" smtClean="0"/>
              <a:t>Weihnachten</a:t>
            </a:r>
            <a:endParaRPr lang="en-US" dirty="0" smtClean="0"/>
          </a:p>
          <a:p>
            <a:r>
              <a:rPr lang="en-US" dirty="0" smtClean="0"/>
              <a:t>Christmas Eve – </a:t>
            </a:r>
            <a:r>
              <a:rPr lang="en-US" dirty="0" err="1" smtClean="0"/>
              <a:t>Heilig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endParaRPr lang="en-US" dirty="0" smtClean="0"/>
          </a:p>
          <a:p>
            <a:r>
              <a:rPr lang="en-US" dirty="0" smtClean="0"/>
              <a:t>Easter – </a:t>
            </a:r>
            <a:r>
              <a:rPr lang="en-US" dirty="0" err="1" smtClean="0"/>
              <a:t>Ostern</a:t>
            </a:r>
            <a:endParaRPr lang="en-US" dirty="0" smtClean="0"/>
          </a:p>
          <a:p>
            <a:r>
              <a:rPr lang="en-US" dirty="0" smtClean="0"/>
              <a:t>Thanksgiving – </a:t>
            </a:r>
            <a:r>
              <a:rPr lang="en-US" dirty="0" err="1" smtClean="0"/>
              <a:t>Erntedankfest</a:t>
            </a:r>
            <a:endParaRPr lang="en-US" dirty="0" smtClean="0"/>
          </a:p>
          <a:p>
            <a:r>
              <a:rPr lang="en-US" dirty="0" smtClean="0"/>
              <a:t>New Year – </a:t>
            </a:r>
            <a:r>
              <a:rPr lang="en-US" dirty="0" err="1" smtClean="0"/>
              <a:t>Neu</a:t>
            </a:r>
            <a:r>
              <a:rPr lang="en-US" dirty="0" smtClean="0"/>
              <a:t> </a:t>
            </a:r>
            <a:r>
              <a:rPr lang="en-US" dirty="0" err="1" smtClean="0"/>
              <a:t>Jahr</a:t>
            </a:r>
            <a:endParaRPr lang="en-US" dirty="0" smtClean="0"/>
          </a:p>
          <a:p>
            <a:r>
              <a:rPr lang="en-US" dirty="0" smtClean="0"/>
              <a:t>New years eve – </a:t>
            </a:r>
            <a:r>
              <a:rPr lang="en-US" dirty="0" err="1" smtClean="0"/>
              <a:t>Silvester</a:t>
            </a:r>
            <a:endParaRPr lang="en-US" dirty="0" smtClean="0"/>
          </a:p>
          <a:p>
            <a:r>
              <a:rPr lang="en-US" dirty="0" smtClean="0"/>
              <a:t>Halloween – Halloween</a:t>
            </a:r>
          </a:p>
          <a:p>
            <a:r>
              <a:rPr lang="en-US" dirty="0" smtClean="0"/>
              <a:t>Valentines Day – </a:t>
            </a:r>
            <a:r>
              <a:rPr lang="en-US" dirty="0" err="1" smtClean="0"/>
              <a:t>Valentinstag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Independence Day </a:t>
            </a:r>
          </a:p>
          <a:p>
            <a:r>
              <a:rPr lang="en-US" dirty="0" smtClean="0"/>
              <a:t>Columbus Day</a:t>
            </a:r>
          </a:p>
          <a:p>
            <a:r>
              <a:rPr lang="en-US" dirty="0" smtClean="0"/>
              <a:t>Martin Luther King Day</a:t>
            </a:r>
          </a:p>
          <a:p>
            <a:r>
              <a:rPr lang="en-US" dirty="0" smtClean="0"/>
              <a:t>Memorial Day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o celebrate – </a:t>
            </a:r>
            <a:r>
              <a:rPr lang="en-US" dirty="0" err="1" smtClean="0"/>
              <a:t>feiern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Weihnachten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am </a:t>
            </a:r>
            <a:r>
              <a:rPr lang="en-US" dirty="0" err="1" smtClean="0"/>
              <a:t>fünfundzwanzig</a:t>
            </a:r>
            <a:r>
              <a:rPr lang="en-US" dirty="0" err="1" smtClean="0">
                <a:solidFill>
                  <a:srgbClr val="FF0000"/>
                </a:solidFill>
              </a:rPr>
              <a:t>sten</a:t>
            </a:r>
            <a:r>
              <a:rPr lang="en-US" dirty="0" smtClean="0"/>
              <a:t> </a:t>
            </a:r>
            <a:r>
              <a:rPr lang="en-US" dirty="0" err="1" smtClean="0"/>
              <a:t>Dezember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u="sng" dirty="0" smtClean="0">
                <a:solidFill>
                  <a:srgbClr val="FF0000"/>
                </a:solidFill>
              </a:rPr>
              <a:t>Am</a:t>
            </a:r>
            <a:r>
              <a:rPr lang="en-US" dirty="0" smtClean="0"/>
              <a:t> 22. November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Erntedankfest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/>
              <a:t> </a:t>
            </a:r>
            <a:r>
              <a:rPr lang="en-US" dirty="0" err="1" smtClean="0"/>
              <a:t>feiere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mit </a:t>
            </a:r>
            <a:r>
              <a:rPr lang="en-US" u="sng" dirty="0" err="1" smtClean="0">
                <a:solidFill>
                  <a:srgbClr val="FF0000"/>
                </a:solidFill>
              </a:rPr>
              <a:t>meiner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Familie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mit </a:t>
            </a:r>
            <a:r>
              <a:rPr lang="en-US" dirty="0" err="1" smtClean="0"/>
              <a:t>unserern</a:t>
            </a:r>
            <a:r>
              <a:rPr lang="en-US" dirty="0" smtClean="0"/>
              <a:t> </a:t>
            </a:r>
            <a:r>
              <a:rPr lang="en-US" dirty="0" err="1" smtClean="0"/>
              <a:t>Familien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meinen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r>
              <a:rPr lang="en-US" dirty="0" smtClean="0"/>
              <a:t> </a:t>
            </a:r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unseren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806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2286156"/>
              </p:ext>
            </p:extLst>
          </p:nvPr>
        </p:nvGraphicFramePr>
        <p:xfrm>
          <a:off x="1878406" y="2222609"/>
          <a:ext cx="6381406" cy="3771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780"/>
                <a:gridCol w="2820313"/>
                <a:gridCol w="2820313"/>
              </a:tblGrid>
              <a:tr h="61826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9393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7682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 F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338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Verschiedenes</a:t>
            </a:r>
            <a:r>
              <a:rPr lang="en-US" dirty="0" smtClean="0"/>
              <a:t> (miscellaneous):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73185"/>
            <a:ext cx="7498080" cy="48006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i="1" dirty="0"/>
              <a:t>Edmodo C hour: vnt0dv  	</a:t>
            </a:r>
            <a:endParaRPr lang="en-US" i="1" dirty="0" smtClean="0"/>
          </a:p>
          <a:p>
            <a:r>
              <a:rPr lang="en-US" i="1" dirty="0" smtClean="0"/>
              <a:t>Edmodo </a:t>
            </a:r>
            <a:r>
              <a:rPr lang="en-US" i="1" dirty="0"/>
              <a:t>D hour: tfhb9x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48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 page</a:t>
            </a:r>
          </a:p>
          <a:p>
            <a:r>
              <a:rPr lang="en-US" dirty="0" smtClean="0"/>
              <a:t>content page</a:t>
            </a:r>
          </a:p>
          <a:p>
            <a:r>
              <a:rPr lang="en-US" dirty="0" smtClean="0"/>
              <a:t>running grade records</a:t>
            </a:r>
          </a:p>
          <a:p>
            <a:r>
              <a:rPr lang="en-US" dirty="0" smtClean="0"/>
              <a:t>unit reflections</a:t>
            </a:r>
          </a:p>
          <a:p>
            <a:r>
              <a:rPr lang="en-US" dirty="0" smtClean="0"/>
              <a:t>all quizzes with corrections on the back</a:t>
            </a:r>
          </a:p>
          <a:p>
            <a:r>
              <a:rPr lang="en-US" dirty="0" smtClean="0"/>
              <a:t>unit assessments – all handouts, notes</a:t>
            </a:r>
          </a:p>
          <a:p>
            <a:r>
              <a:rPr lang="en-US" dirty="0" smtClean="0"/>
              <a:t>your choice of work that shows your growth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036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4300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Donnerstag</a:t>
            </a:r>
            <a:r>
              <a:rPr lang="en-US" sz="3200" dirty="0" smtClean="0"/>
              <a:t>, der 31. </a:t>
            </a:r>
            <a:r>
              <a:rPr lang="en-US" sz="3200" dirty="0" err="1" smtClean="0"/>
              <a:t>Januar</a:t>
            </a:r>
            <a:r>
              <a:rPr lang="en-US" sz="3200" dirty="0" smtClean="0"/>
              <a:t> 2013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1800" dirty="0" smtClean="0">
                <a:solidFill>
                  <a:schemeClr val="tx1"/>
                </a:solidFill>
              </a:rPr>
              <a:t>Deutsch 2, C &amp; D</a:t>
            </a:r>
            <a:r>
              <a:rPr lang="en-US" sz="1800" dirty="0" smtClean="0"/>
              <a:t> </a:t>
            </a:r>
            <a:r>
              <a:rPr lang="en-US" sz="1800" dirty="0" err="1" smtClean="0"/>
              <a:t>Stunde</a:t>
            </a:r>
            <a:r>
              <a:rPr lang="en-US" sz="1800" dirty="0"/>
              <a:t>	</a:t>
            </a:r>
            <a:r>
              <a:rPr lang="en-US" sz="1800" dirty="0" err="1" smtClean="0"/>
              <a:t>Heute</a:t>
            </a:r>
            <a:r>
              <a:rPr lang="en-US" sz="1800" dirty="0" smtClean="0"/>
              <a:t> </a:t>
            </a:r>
            <a:r>
              <a:rPr lang="en-US" sz="1800" dirty="0" err="1" smtClean="0"/>
              <a:t>ist</a:t>
            </a:r>
            <a:r>
              <a:rPr lang="en-US" sz="1800" dirty="0" smtClean="0"/>
              <a:t> </a:t>
            </a:r>
            <a:r>
              <a:rPr lang="en-US" sz="1800" dirty="0" err="1" smtClean="0"/>
              <a:t>ein</a:t>
            </a:r>
            <a:r>
              <a:rPr lang="en-US" sz="1800" dirty="0" smtClean="0"/>
              <a:t> A Tag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3943" y="1217325"/>
            <a:ext cx="7498080" cy="5101187"/>
          </a:xfrm>
        </p:spPr>
        <p:txBody>
          <a:bodyPr>
            <a:noAutofit/>
          </a:bodyPr>
          <a:lstStyle/>
          <a:p>
            <a:r>
              <a:rPr lang="en-US" sz="1400" b="1" dirty="0" smtClean="0"/>
              <a:t>Unit</a:t>
            </a:r>
            <a:r>
              <a:rPr lang="en-US" sz="1400" b="1" dirty="0"/>
              <a:t>: </a:t>
            </a:r>
            <a:r>
              <a:rPr lang="en-US" sz="1400" dirty="0" err="1" smtClean="0"/>
              <a:t>Reisen</a:t>
            </a:r>
            <a:r>
              <a:rPr lang="en-US" sz="1400" dirty="0" smtClean="0"/>
              <a:t> (Travel)</a:t>
            </a:r>
          </a:p>
          <a:p>
            <a:r>
              <a:rPr lang="en-US" sz="1400" b="1" dirty="0" smtClean="0"/>
              <a:t>Goal: </a:t>
            </a:r>
            <a:r>
              <a:rPr lang="en-US" sz="1400" dirty="0" smtClean="0"/>
              <a:t>to</a:t>
            </a:r>
            <a:r>
              <a:rPr lang="en-US" sz="1400" b="1" dirty="0" smtClean="0"/>
              <a:t> </a:t>
            </a:r>
            <a:r>
              <a:rPr lang="en-US" sz="1400" dirty="0" smtClean="0"/>
              <a:t>inquire about sights of interest &amp; local food, to ask for and to give directions in German speaking countries. To learn about the German states and other German speaking countries.</a:t>
            </a:r>
          </a:p>
          <a:p>
            <a:r>
              <a:rPr lang="en-US" sz="1400" b="1" dirty="0" err="1" smtClean="0"/>
              <a:t>Fragen</a:t>
            </a:r>
            <a:r>
              <a:rPr lang="en-US" sz="1400" b="1" dirty="0" smtClean="0"/>
              <a:t>: </a:t>
            </a:r>
            <a:r>
              <a:rPr lang="en-US" sz="1400" dirty="0" smtClean="0"/>
              <a:t>Was </a:t>
            </a:r>
            <a:r>
              <a:rPr lang="en-US" sz="1400" dirty="0" err="1" smtClean="0"/>
              <a:t>gibt</a:t>
            </a:r>
            <a:r>
              <a:rPr lang="en-US" sz="1400" dirty="0" smtClean="0"/>
              <a:t> </a:t>
            </a:r>
            <a:r>
              <a:rPr lang="en-US" sz="1400" dirty="0" err="1" smtClean="0"/>
              <a:t>es</a:t>
            </a:r>
            <a:r>
              <a:rPr lang="en-US" sz="1400" dirty="0" smtClean="0"/>
              <a:t> </a:t>
            </a:r>
            <a:r>
              <a:rPr lang="en-US" sz="1400" dirty="0" err="1" smtClean="0"/>
              <a:t>hier</a:t>
            </a:r>
            <a:r>
              <a:rPr lang="en-US" sz="1400" dirty="0" smtClean="0"/>
              <a:t> </a:t>
            </a:r>
            <a:r>
              <a:rPr lang="en-US" sz="1400" dirty="0" err="1" smtClean="0"/>
              <a:t>zu</a:t>
            </a:r>
            <a:r>
              <a:rPr lang="en-US" sz="1400" dirty="0" smtClean="0"/>
              <a:t> </a:t>
            </a:r>
            <a:r>
              <a:rPr lang="en-US" sz="1400" dirty="0" err="1" smtClean="0"/>
              <a:t>sehen</a:t>
            </a:r>
            <a:r>
              <a:rPr lang="en-US" sz="1400" dirty="0" smtClean="0"/>
              <a:t>? </a:t>
            </a:r>
            <a:r>
              <a:rPr lang="en-US" sz="1400" dirty="0" err="1" smtClean="0"/>
              <a:t>Wo</a:t>
            </a:r>
            <a:r>
              <a:rPr lang="en-US" sz="1400" dirty="0" smtClean="0"/>
              <a:t> </a:t>
            </a:r>
            <a:r>
              <a:rPr lang="en-US" sz="1400" dirty="0" err="1" smtClean="0"/>
              <a:t>ist</a:t>
            </a:r>
            <a:r>
              <a:rPr lang="en-US" sz="1400" dirty="0" smtClean="0"/>
              <a:t> die </a:t>
            </a:r>
            <a:r>
              <a:rPr lang="en-US" sz="1400" dirty="0" err="1" smtClean="0"/>
              <a:t>Kirche</a:t>
            </a:r>
            <a:r>
              <a:rPr lang="en-US" sz="1400" dirty="0" smtClean="0"/>
              <a:t>? Wie </a:t>
            </a:r>
            <a:r>
              <a:rPr lang="en-US" sz="1400" dirty="0" err="1" smtClean="0"/>
              <a:t>komme</a:t>
            </a:r>
            <a:r>
              <a:rPr lang="en-US" sz="1400" dirty="0" smtClean="0"/>
              <a:t> </a:t>
            </a:r>
            <a:r>
              <a:rPr lang="en-US" sz="1400" dirty="0" err="1" smtClean="0"/>
              <a:t>ich</a:t>
            </a:r>
            <a:r>
              <a:rPr lang="en-US" sz="1400" dirty="0" smtClean="0"/>
              <a:t> </a:t>
            </a:r>
            <a:r>
              <a:rPr lang="en-US" sz="1400" dirty="0" err="1" smtClean="0"/>
              <a:t>dahin</a:t>
            </a:r>
            <a:r>
              <a:rPr lang="en-US" sz="1400" dirty="0" smtClean="0"/>
              <a:t>?</a:t>
            </a:r>
            <a:endParaRPr lang="en-US" sz="1400" b="1" dirty="0" smtClean="0"/>
          </a:p>
          <a:p>
            <a:r>
              <a:rPr lang="en-US" sz="1400" b="1" dirty="0" smtClean="0"/>
              <a:t>Daily Objectives: </a:t>
            </a:r>
          </a:p>
          <a:p>
            <a:pPr lvl="1"/>
            <a:r>
              <a:rPr lang="en-US" sz="1400" dirty="0" smtClean="0"/>
              <a:t>describe the way</a:t>
            </a:r>
          </a:p>
          <a:p>
            <a:pPr lvl="1"/>
            <a:endParaRPr lang="en-US" sz="1400" dirty="0" smtClean="0"/>
          </a:p>
          <a:p>
            <a:r>
              <a:rPr lang="en-US" sz="1400" b="1" dirty="0" smtClean="0"/>
              <a:t>Der </a:t>
            </a:r>
            <a:r>
              <a:rPr lang="en-US" sz="1400" b="1" dirty="0" err="1"/>
              <a:t>Unterricht</a:t>
            </a:r>
            <a:r>
              <a:rPr lang="en-US" sz="1400" b="1" dirty="0" smtClean="0"/>
              <a:t>:</a:t>
            </a:r>
            <a:endParaRPr lang="en-US" sz="1400" dirty="0" smtClean="0"/>
          </a:p>
          <a:p>
            <a:pPr lvl="1"/>
            <a:r>
              <a:rPr lang="en-US" sz="1400" dirty="0" smtClean="0"/>
              <a:t>Quiz ( 7 </a:t>
            </a:r>
            <a:r>
              <a:rPr lang="en-US" sz="1400" dirty="0" err="1" smtClean="0"/>
              <a:t>Minuten</a:t>
            </a:r>
            <a:r>
              <a:rPr lang="en-US" sz="1400" dirty="0" smtClean="0"/>
              <a:t>)</a:t>
            </a:r>
          </a:p>
          <a:p>
            <a:pPr lvl="1"/>
            <a:r>
              <a:rPr lang="en-US" sz="1400" dirty="0" err="1" smtClean="0"/>
              <a:t>Hören</a:t>
            </a:r>
            <a:r>
              <a:rPr lang="en-US" sz="1400" dirty="0" smtClean="0"/>
              <a:t>: </a:t>
            </a:r>
            <a:r>
              <a:rPr lang="en-US" sz="1400" dirty="0" err="1" smtClean="0"/>
              <a:t>Seite</a:t>
            </a:r>
            <a:r>
              <a:rPr lang="en-US" sz="1400" dirty="0" smtClean="0"/>
              <a:t> 227 # 15 (9) – </a:t>
            </a:r>
            <a:r>
              <a:rPr lang="en-US" sz="1400" dirty="0" err="1" smtClean="0"/>
              <a:t>mache</a:t>
            </a:r>
            <a:r>
              <a:rPr lang="en-US" sz="1400" dirty="0" smtClean="0"/>
              <a:t> </a:t>
            </a:r>
            <a:r>
              <a:rPr lang="en-US" sz="1400" dirty="0" err="1" smtClean="0"/>
              <a:t>dir</a:t>
            </a:r>
            <a:r>
              <a:rPr lang="en-US" sz="1400" dirty="0" smtClean="0"/>
              <a:t> </a:t>
            </a:r>
            <a:r>
              <a:rPr lang="en-US" sz="1400" dirty="0" err="1" smtClean="0"/>
              <a:t>Notizen</a:t>
            </a:r>
            <a:r>
              <a:rPr lang="en-US" sz="1400" dirty="0" smtClean="0"/>
              <a:t> (done D hour)</a:t>
            </a:r>
          </a:p>
          <a:p>
            <a:pPr lvl="1"/>
            <a:r>
              <a:rPr lang="en-US" sz="1400" dirty="0" err="1" smtClean="0"/>
              <a:t>Lesen</a:t>
            </a:r>
            <a:r>
              <a:rPr lang="en-US" sz="1400" dirty="0" smtClean="0"/>
              <a:t>: </a:t>
            </a:r>
            <a:r>
              <a:rPr lang="en-US" sz="1400" dirty="0" err="1" smtClean="0"/>
              <a:t>Arbeitsblatt</a:t>
            </a:r>
            <a:r>
              <a:rPr lang="en-US" sz="1400" dirty="0" smtClean="0"/>
              <a:t> </a:t>
            </a:r>
            <a:r>
              <a:rPr lang="en-US" sz="1400" dirty="0" err="1" smtClean="0"/>
              <a:t>Seite</a:t>
            </a:r>
            <a:r>
              <a:rPr lang="en-US" sz="1400" dirty="0" smtClean="0"/>
              <a:t> 30: </a:t>
            </a:r>
            <a:r>
              <a:rPr lang="en-US" sz="1400" dirty="0" err="1" smtClean="0"/>
              <a:t>Wo</a:t>
            </a:r>
            <a:r>
              <a:rPr lang="en-US" sz="1400" dirty="0" smtClean="0"/>
              <a:t> </a:t>
            </a:r>
            <a:r>
              <a:rPr lang="en-US" sz="1400" dirty="0" err="1" smtClean="0"/>
              <a:t>ist</a:t>
            </a:r>
            <a:r>
              <a:rPr lang="en-US" sz="1400" dirty="0" smtClean="0"/>
              <a:t> die </a:t>
            </a:r>
            <a:r>
              <a:rPr lang="en-US" sz="1400" dirty="0" err="1" smtClean="0"/>
              <a:t>Schule</a:t>
            </a:r>
            <a:r>
              <a:rPr lang="en-US" sz="1400" dirty="0" smtClean="0"/>
              <a:t>? </a:t>
            </a:r>
            <a:r>
              <a:rPr lang="en-US" sz="1400" dirty="0" err="1" smtClean="0"/>
              <a:t>Wo</a:t>
            </a:r>
            <a:r>
              <a:rPr lang="en-US" sz="1400" dirty="0" smtClean="0"/>
              <a:t> </a:t>
            </a:r>
            <a:r>
              <a:rPr lang="en-US" sz="1400" dirty="0" err="1" smtClean="0"/>
              <a:t>ist</a:t>
            </a:r>
            <a:r>
              <a:rPr lang="en-US" sz="1400" dirty="0" smtClean="0"/>
              <a:t> die Post? </a:t>
            </a:r>
            <a:r>
              <a:rPr lang="en-US" sz="1400" dirty="0" err="1" smtClean="0"/>
              <a:t>Neue</a:t>
            </a:r>
            <a:r>
              <a:rPr lang="en-US" sz="1400" dirty="0" smtClean="0"/>
              <a:t> </a:t>
            </a:r>
            <a:r>
              <a:rPr lang="en-US" sz="1400" dirty="0" err="1" smtClean="0"/>
              <a:t>Vokabeln</a:t>
            </a:r>
            <a:endParaRPr lang="en-US" sz="1400" smtClean="0"/>
          </a:p>
          <a:p>
            <a:pPr lvl="1"/>
            <a:endParaRPr lang="en-US" sz="1400" dirty="0" smtClean="0"/>
          </a:p>
          <a:p>
            <a:r>
              <a:rPr lang="en-US" sz="1600" b="1" dirty="0" err="1" smtClean="0"/>
              <a:t>Hausaufgaben</a:t>
            </a:r>
            <a:r>
              <a:rPr lang="en-US" sz="1600" b="1" dirty="0" smtClean="0"/>
              <a:t>:&gt;&gt; </a:t>
            </a:r>
            <a:r>
              <a:rPr lang="en-US" sz="1600" b="1" dirty="0" err="1" smtClean="0"/>
              <a:t>Lesen</a:t>
            </a:r>
            <a:r>
              <a:rPr lang="en-US" sz="1600" b="1" dirty="0" smtClean="0"/>
              <a:t>….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38317" y="59408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965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Hausaufgaben</a:t>
            </a:r>
            <a:r>
              <a:rPr lang="en-US" sz="3600" dirty="0" smtClean="0"/>
              <a:t> - homework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799"/>
            <a:ext cx="7498080" cy="4916645"/>
          </a:xfrm>
        </p:spPr>
        <p:txBody>
          <a:bodyPr>
            <a:normAutofit fontScale="77500" lnSpcReduction="20000"/>
          </a:bodyPr>
          <a:lstStyle/>
          <a:p>
            <a:pPr marL="585216" indent="-457200"/>
            <a:r>
              <a:rPr lang="en-US" dirty="0" err="1" smtClean="0">
                <a:solidFill>
                  <a:srgbClr val="FF0000"/>
                </a:solidFill>
              </a:rPr>
              <a:t>Seite</a:t>
            </a:r>
            <a:r>
              <a:rPr lang="en-US" dirty="0" smtClean="0">
                <a:solidFill>
                  <a:srgbClr val="FF0000"/>
                </a:solidFill>
              </a:rPr>
              <a:t> 234 &amp; 235 </a:t>
            </a:r>
            <a:r>
              <a:rPr lang="en-US" dirty="0" err="1" smtClean="0">
                <a:solidFill>
                  <a:srgbClr val="FF0000"/>
                </a:solidFill>
              </a:rPr>
              <a:t>Lesetrick</a:t>
            </a:r>
            <a:r>
              <a:rPr lang="en-US" dirty="0" smtClean="0">
                <a:solidFill>
                  <a:srgbClr val="FF0000"/>
                </a:solidFill>
              </a:rPr>
              <a:t> &amp; # 1-9.</a:t>
            </a:r>
          </a:p>
          <a:p>
            <a:pPr marL="402336" lvl="1" indent="0">
              <a:buNone/>
            </a:pPr>
            <a:endParaRPr lang="en-US" b="1" dirty="0"/>
          </a:p>
          <a:p>
            <a:pPr lvl="1"/>
            <a:r>
              <a:rPr lang="en-US" b="1" dirty="0" smtClean="0">
                <a:solidFill>
                  <a:srgbClr val="FF6600"/>
                </a:solidFill>
              </a:rPr>
              <a:t>Portfolio</a:t>
            </a:r>
            <a:r>
              <a:rPr lang="en-US" dirty="0" smtClean="0"/>
              <a:t> – at the end of second semester (see last slide – information will be added and changed up to the due-date)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>
                <a:solidFill>
                  <a:srgbClr val="B050D7"/>
                </a:solidFill>
              </a:rPr>
              <a:t>Lernen</a:t>
            </a:r>
            <a:r>
              <a:rPr lang="en-US" dirty="0" smtClean="0">
                <a:solidFill>
                  <a:srgbClr val="B050D7"/>
                </a:solidFill>
              </a:rPr>
              <a:t> </a:t>
            </a:r>
            <a:r>
              <a:rPr lang="en-US" dirty="0" smtClean="0"/>
              <a:t>– it is always implied that you study the vocabulary of the day (including notes – everything written on the board) and grammar notes discussed in class. It is also implied that you review vocabulary, notes and grammar from all previous classes.</a:t>
            </a:r>
          </a:p>
          <a:p>
            <a:pPr lvl="1"/>
            <a:r>
              <a:rPr lang="en-US" dirty="0" smtClean="0"/>
              <a:t>If you were </a:t>
            </a:r>
            <a:r>
              <a:rPr lang="en-US" dirty="0" smtClean="0">
                <a:solidFill>
                  <a:srgbClr val="B050D7"/>
                </a:solidFill>
              </a:rPr>
              <a:t>absent</a:t>
            </a:r>
            <a:r>
              <a:rPr lang="en-US" dirty="0" smtClean="0"/>
              <a:t> or need to hand </a:t>
            </a:r>
            <a:r>
              <a:rPr lang="en-US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in missing assignments</a:t>
            </a:r>
            <a:r>
              <a:rPr lang="en-US" dirty="0" smtClean="0"/>
              <a:t>: please see me second lunch or after school!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For any questions, help, tutoring: please see me second lunch or after school! </a:t>
            </a:r>
          </a:p>
        </p:txBody>
      </p:sp>
    </p:spTree>
    <p:extLst>
      <p:ext uri="{BB962C8B-B14F-4D97-AF65-F5344CB8AC3E}">
        <p14:creationId xmlns:p14="http://schemas.microsoft.com/office/powerpoint/2010/main" val="2668117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to express past tense in German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u="sng" dirty="0" err="1" smtClean="0"/>
              <a:t>warst</a:t>
            </a:r>
            <a:r>
              <a:rPr lang="en-US" dirty="0" smtClean="0"/>
              <a:t> du </a:t>
            </a:r>
            <a:r>
              <a:rPr lang="en-US" dirty="0" err="1" smtClean="0"/>
              <a:t>letztes</a:t>
            </a:r>
            <a:r>
              <a:rPr lang="en-US" dirty="0" smtClean="0"/>
              <a:t> </a:t>
            </a:r>
            <a:r>
              <a:rPr lang="en-US" dirty="0" err="1" smtClean="0"/>
              <a:t>Wochenende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im</a:t>
            </a:r>
            <a:r>
              <a:rPr lang="en-US" dirty="0" smtClean="0"/>
              <a:t> Kino.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beim</a:t>
            </a:r>
            <a:r>
              <a:rPr lang="en-US" dirty="0" smtClean="0"/>
              <a:t> Training.</a:t>
            </a:r>
          </a:p>
          <a:p>
            <a:r>
              <a:rPr lang="en-US" dirty="0" err="1" smtClean="0"/>
              <a:t>Letztes</a:t>
            </a:r>
            <a:r>
              <a:rPr lang="en-US" dirty="0" smtClean="0"/>
              <a:t> </a:t>
            </a:r>
            <a:r>
              <a:rPr lang="en-US" dirty="0" err="1" smtClean="0"/>
              <a:t>Wochenende</a:t>
            </a:r>
            <a:r>
              <a:rPr lang="en-US" dirty="0" smtClean="0"/>
              <a:t> war </a:t>
            </a:r>
            <a:r>
              <a:rPr lang="en-US" dirty="0" err="1" smtClean="0"/>
              <a:t>ich</a:t>
            </a:r>
            <a:r>
              <a:rPr lang="en-US" dirty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Café.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Was </a:t>
            </a:r>
            <a:r>
              <a:rPr lang="en-US" u="sng" dirty="0" smtClean="0"/>
              <a:t>hast</a:t>
            </a:r>
            <a:r>
              <a:rPr lang="en-US" dirty="0" smtClean="0"/>
              <a:t> du </a:t>
            </a:r>
            <a:r>
              <a:rPr lang="en-US" dirty="0" err="1" smtClean="0"/>
              <a:t>gestern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 </a:t>
            </a:r>
            <a:r>
              <a:rPr lang="en-US" u="sng" dirty="0" err="1" smtClean="0"/>
              <a:t>gemacht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Gestern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geschlafen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gestern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 ins Kino </a:t>
            </a:r>
            <a:r>
              <a:rPr lang="en-US" dirty="0" err="1" smtClean="0"/>
              <a:t>gegangen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Welchen</a:t>
            </a:r>
            <a:r>
              <a:rPr lang="en-US" dirty="0" smtClean="0"/>
              <a:t> Film hast du </a:t>
            </a:r>
            <a:r>
              <a:rPr lang="en-US" dirty="0" err="1" smtClean="0"/>
              <a:t>gesehen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“…” </a:t>
            </a:r>
            <a:r>
              <a:rPr lang="en-US" dirty="0" err="1" smtClean="0"/>
              <a:t>gesehen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Hausaufgaben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Basektball</a:t>
            </a:r>
            <a:r>
              <a:rPr lang="en-US" dirty="0" smtClean="0"/>
              <a:t> </a:t>
            </a:r>
            <a:r>
              <a:rPr lang="en-US" dirty="0" err="1" smtClean="0"/>
              <a:t>gespielt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Fernsehen</a:t>
            </a:r>
            <a:r>
              <a:rPr lang="en-US" dirty="0" smtClean="0"/>
              <a:t> </a:t>
            </a:r>
            <a:r>
              <a:rPr lang="en-US" dirty="0" err="1" smtClean="0"/>
              <a:t>geschaut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746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tense &amp; Present perfect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Past Tense</a:t>
            </a:r>
          </a:p>
          <a:p>
            <a:pPr lvl="1"/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warst</a:t>
            </a:r>
            <a:r>
              <a:rPr lang="en-US" dirty="0" smtClean="0"/>
              <a:t> du </a:t>
            </a:r>
            <a:r>
              <a:rPr lang="en-US" dirty="0" err="1" smtClean="0"/>
              <a:t>gestern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war in der </a:t>
            </a:r>
            <a:r>
              <a:rPr lang="en-US" dirty="0" err="1" smtClean="0"/>
              <a:t>Schule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beim</a:t>
            </a:r>
            <a:r>
              <a:rPr lang="en-US" dirty="0" smtClean="0"/>
              <a:t> Training.</a:t>
            </a:r>
          </a:p>
          <a:p>
            <a:pPr lvl="1"/>
            <a:r>
              <a:rPr lang="en-US" dirty="0" err="1" smtClean="0"/>
              <a:t>Gestern</a:t>
            </a:r>
            <a:r>
              <a:rPr lang="en-US" dirty="0" smtClean="0"/>
              <a:t> war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gestern</a:t>
            </a:r>
            <a:r>
              <a:rPr lang="en-US" dirty="0" smtClean="0"/>
              <a:t> – yesterday</a:t>
            </a:r>
          </a:p>
          <a:p>
            <a:endParaRPr lang="en-US" dirty="0" smtClean="0"/>
          </a:p>
          <a:p>
            <a:r>
              <a:rPr lang="en-US" dirty="0" smtClean="0"/>
              <a:t>Present Perfect</a:t>
            </a:r>
            <a:endParaRPr lang="en-US" dirty="0"/>
          </a:p>
          <a:p>
            <a:pPr lvl="1"/>
            <a:r>
              <a:rPr lang="en-US" dirty="0" err="1" smtClean="0"/>
              <a:t>Welchen</a:t>
            </a:r>
            <a:r>
              <a:rPr lang="en-US" dirty="0" smtClean="0"/>
              <a:t> Film hast du </a:t>
            </a:r>
            <a:r>
              <a:rPr lang="en-US" dirty="0" err="1" smtClean="0"/>
              <a:t>gesehen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den Film ….. </a:t>
            </a:r>
            <a:r>
              <a:rPr lang="en-US" dirty="0" err="1" smtClean="0"/>
              <a:t>gesehen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more past tense:</a:t>
            </a:r>
            <a:endParaRPr lang="en-US" dirty="0"/>
          </a:p>
          <a:p>
            <a:pPr lvl="1"/>
            <a:r>
              <a:rPr lang="en-US" dirty="0" smtClean="0"/>
              <a:t>Wie war der Film?</a:t>
            </a:r>
          </a:p>
          <a:p>
            <a:pPr lvl="1"/>
            <a:r>
              <a:rPr lang="en-US" dirty="0" smtClean="0"/>
              <a:t>Der Film war </a:t>
            </a:r>
            <a:r>
              <a:rPr lang="en-US" dirty="0" err="1" smtClean="0"/>
              <a:t>unheimlich</a:t>
            </a:r>
            <a:r>
              <a:rPr lang="en-US" dirty="0" smtClean="0"/>
              <a:t> </a:t>
            </a:r>
            <a:r>
              <a:rPr lang="en-US" dirty="0" err="1" smtClean="0"/>
              <a:t>spannend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667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sein</a:t>
            </a:r>
            <a:r>
              <a:rPr lang="en-US" sz="2800" dirty="0" smtClean="0"/>
              <a:t> – to be, </a:t>
            </a:r>
            <a:r>
              <a:rPr lang="en-US" sz="2800" b="1" dirty="0" smtClean="0"/>
              <a:t>Past Tens: </a:t>
            </a:r>
            <a:r>
              <a:rPr lang="en-US" sz="2800" b="1" dirty="0" err="1" smtClean="0"/>
              <a:t>waren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908029"/>
              </p:ext>
            </p:extLst>
          </p:nvPr>
        </p:nvGraphicFramePr>
        <p:xfrm>
          <a:off x="1878406" y="2222609"/>
          <a:ext cx="6381406" cy="3771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780"/>
                <a:gridCol w="2820313"/>
                <a:gridCol w="2820313"/>
              </a:tblGrid>
              <a:tr h="61826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war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wir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 </a:t>
                      </a:r>
                      <a:r>
                        <a:rPr lang="en-US" dirty="0" err="1" smtClean="0"/>
                        <a:t>warst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wart</a:t>
                      </a:r>
                      <a:endParaRPr lang="en-US" dirty="0"/>
                    </a:p>
                  </a:txBody>
                  <a:tcPr anchor="ctr"/>
                </a:tc>
              </a:tr>
              <a:tr h="9393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er</a:t>
                      </a:r>
                      <a:r>
                        <a:rPr lang="en-US" baseline="0" dirty="0" smtClean="0"/>
                        <a:t>  war 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baseline="0" dirty="0" smtClean="0"/>
                        <a:t>  war</a:t>
                      </a:r>
                    </a:p>
                    <a:p>
                      <a:pPr algn="ctr"/>
                      <a:r>
                        <a:rPr lang="en-US" baseline="0" dirty="0" err="1" smtClean="0"/>
                        <a:t>es</a:t>
                      </a:r>
                      <a:r>
                        <a:rPr lang="en-US" baseline="0" dirty="0" smtClean="0"/>
                        <a:t>  war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</a:tr>
              <a:tr h="7682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 F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895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dasToilettenpapier</a:t>
            </a:r>
            <a:endParaRPr lang="en-US" dirty="0" smtClean="0"/>
          </a:p>
          <a:p>
            <a:r>
              <a:rPr lang="en-US" dirty="0" err="1" smtClean="0"/>
              <a:t>Nutella</a:t>
            </a:r>
            <a:endParaRPr lang="en-US" dirty="0" smtClean="0"/>
          </a:p>
          <a:p>
            <a:r>
              <a:rPr lang="en-US" dirty="0" err="1" smtClean="0"/>
              <a:t>Zuckerkekse</a:t>
            </a:r>
            <a:r>
              <a:rPr lang="en-US" dirty="0" smtClean="0"/>
              <a:t> – sugar cookies</a:t>
            </a:r>
          </a:p>
          <a:p>
            <a:r>
              <a:rPr lang="en-US" dirty="0" err="1" smtClean="0"/>
              <a:t>Zimt</a:t>
            </a:r>
            <a:r>
              <a:rPr lang="en-US" dirty="0" smtClean="0"/>
              <a:t> </a:t>
            </a:r>
            <a:r>
              <a:rPr lang="en-US" dirty="0" err="1" smtClean="0"/>
              <a:t>schnecken</a:t>
            </a:r>
            <a:r>
              <a:rPr lang="en-US" dirty="0" smtClean="0"/>
              <a:t> – cinnamon rolls</a:t>
            </a:r>
          </a:p>
          <a:p>
            <a:r>
              <a:rPr lang="en-US" dirty="0" smtClean="0"/>
              <a:t>Ramen </a:t>
            </a:r>
            <a:r>
              <a:rPr lang="en-US" dirty="0" err="1" smtClean="0"/>
              <a:t>Nudeln</a:t>
            </a:r>
            <a:r>
              <a:rPr lang="en-US" dirty="0" smtClean="0"/>
              <a:t> </a:t>
            </a:r>
          </a:p>
          <a:p>
            <a:r>
              <a:rPr lang="en-US" dirty="0" smtClean="0"/>
              <a:t>Chips</a:t>
            </a:r>
          </a:p>
          <a:p>
            <a:r>
              <a:rPr lang="en-US" dirty="0" smtClean="0"/>
              <a:t>for Cereals – use your Brand names</a:t>
            </a:r>
          </a:p>
          <a:p>
            <a:r>
              <a:rPr lang="en-US" dirty="0" smtClean="0"/>
              <a:t>das Granola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Wassermelone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Weintrauben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Joghurt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Erdnüsse</a:t>
            </a:r>
            <a:r>
              <a:rPr lang="en-US" dirty="0" smtClean="0"/>
              <a:t> – peanuts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Ernussbutter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Afelmus</a:t>
            </a:r>
            <a:r>
              <a:rPr lang="en-US" dirty="0" smtClean="0"/>
              <a:t> – applesauce</a:t>
            </a:r>
          </a:p>
          <a:p>
            <a:r>
              <a:rPr lang="en-US" dirty="0" smtClean="0"/>
              <a:t>der Gang – isle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Kasse</a:t>
            </a:r>
            <a:r>
              <a:rPr lang="en-US" dirty="0" smtClean="0"/>
              <a:t> – checkout register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Einkaufswagen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Einkaufsliste</a:t>
            </a:r>
            <a:r>
              <a:rPr lang="en-US" dirty="0" smtClean="0"/>
              <a:t> – shopping list</a:t>
            </a:r>
          </a:p>
          <a:p>
            <a:endParaRPr lang="en-US" dirty="0"/>
          </a:p>
          <a:p>
            <a:r>
              <a:rPr lang="en-US" dirty="0" smtClean="0"/>
              <a:t>das </a:t>
            </a:r>
            <a:r>
              <a:rPr lang="en-US" dirty="0" err="1" smtClean="0"/>
              <a:t>Eis</a:t>
            </a:r>
            <a:r>
              <a:rPr lang="en-US" dirty="0" smtClean="0"/>
              <a:t> – ice-cream</a:t>
            </a:r>
          </a:p>
          <a:p>
            <a:r>
              <a:rPr lang="en-US" dirty="0" smtClean="0"/>
              <a:t>donuts</a:t>
            </a:r>
          </a:p>
          <a:p>
            <a:r>
              <a:rPr lang="en-US" dirty="0" smtClean="0"/>
              <a:t>bagels</a:t>
            </a:r>
          </a:p>
          <a:p>
            <a:r>
              <a:rPr lang="en-US" dirty="0" err="1" smtClean="0"/>
              <a:t>Ananas</a:t>
            </a:r>
            <a:r>
              <a:rPr lang="en-US" dirty="0" smtClean="0"/>
              <a:t> – pineapple </a:t>
            </a:r>
          </a:p>
          <a:p>
            <a:r>
              <a:rPr lang="en-US" dirty="0" err="1" smtClean="0"/>
              <a:t>Bananen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Mangosaft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moothies</a:t>
            </a:r>
          </a:p>
          <a:p>
            <a:r>
              <a:rPr lang="en-US" dirty="0" err="1" smtClean="0"/>
              <a:t>Erdbeeren</a:t>
            </a:r>
            <a:r>
              <a:rPr lang="en-US" dirty="0" smtClean="0"/>
              <a:t> – strawberries</a:t>
            </a:r>
          </a:p>
          <a:p>
            <a:r>
              <a:rPr lang="en-US" dirty="0" err="1" smtClean="0"/>
              <a:t>Haferflocken</a:t>
            </a:r>
            <a:r>
              <a:rPr lang="en-US" dirty="0" smtClean="0"/>
              <a:t> </a:t>
            </a:r>
            <a:r>
              <a:rPr lang="en-US" dirty="0" err="1" smtClean="0"/>
              <a:t>Kekse</a:t>
            </a:r>
            <a:r>
              <a:rPr lang="en-US" dirty="0" smtClean="0"/>
              <a:t> – oatmeal cookies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Marmelade</a:t>
            </a:r>
            <a:r>
              <a:rPr lang="en-US" dirty="0" smtClean="0"/>
              <a:t> – jam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Schampoo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Seife</a:t>
            </a:r>
            <a:r>
              <a:rPr lang="en-US" dirty="0" smtClean="0"/>
              <a:t> – soap</a:t>
            </a:r>
          </a:p>
          <a:p>
            <a:r>
              <a:rPr lang="en-US" dirty="0" smtClean="0"/>
              <a:t>der Tee 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Öl</a:t>
            </a:r>
            <a:r>
              <a:rPr lang="en-US" dirty="0" smtClean="0"/>
              <a:t> – </a:t>
            </a:r>
            <a:r>
              <a:rPr lang="en-US" dirty="0" err="1" smtClean="0"/>
              <a:t>oli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Sahne</a:t>
            </a:r>
            <a:r>
              <a:rPr lang="en-US" dirty="0" smtClean="0"/>
              <a:t> - cream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027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 </a:t>
            </a:r>
            <a:r>
              <a:rPr lang="en-US" dirty="0" err="1" smtClean="0"/>
              <a:t>Grünkohl</a:t>
            </a:r>
            <a:r>
              <a:rPr lang="en-US" dirty="0" smtClean="0"/>
              <a:t> – collard greens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Wasser</a:t>
            </a:r>
            <a:r>
              <a:rPr lang="en-US" dirty="0" smtClean="0"/>
              <a:t> </a:t>
            </a:r>
            <a:r>
              <a:rPr lang="en-US" dirty="0" err="1" smtClean="0"/>
              <a:t>melone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Glasur</a:t>
            </a:r>
            <a:r>
              <a:rPr lang="en-US" dirty="0" smtClean="0"/>
              <a:t> – frosting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Schokoladenglasur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Fleisch</a:t>
            </a:r>
            <a:r>
              <a:rPr lang="en-US" dirty="0" smtClean="0"/>
              <a:t> - meat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Flasche</a:t>
            </a:r>
            <a:r>
              <a:rPr lang="en-US" dirty="0" smtClean="0"/>
              <a:t> - bottle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u="sng" dirty="0" err="1"/>
              <a:t>kostet</a:t>
            </a:r>
            <a:r>
              <a:rPr lang="en-US" dirty="0"/>
              <a:t> die Butter?</a:t>
            </a:r>
          </a:p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u="sng" dirty="0" err="1"/>
              <a:t>kosten</a:t>
            </a:r>
            <a:r>
              <a:rPr lang="en-US" dirty="0"/>
              <a:t> die </a:t>
            </a:r>
            <a:r>
              <a:rPr lang="en-US" dirty="0" err="1"/>
              <a:t>Äpfel</a:t>
            </a:r>
            <a:r>
              <a:rPr lang="en-US" dirty="0"/>
              <a:t>?</a:t>
            </a:r>
          </a:p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dirty="0" err="1"/>
              <a:t>kostet</a:t>
            </a:r>
            <a:r>
              <a:rPr lang="en-US" dirty="0"/>
              <a:t> das?</a:t>
            </a:r>
          </a:p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dirty="0" err="1"/>
              <a:t>macht</a:t>
            </a:r>
            <a:r>
              <a:rPr lang="en-US" dirty="0"/>
              <a:t> das </a:t>
            </a:r>
            <a:r>
              <a:rPr lang="en-US" dirty="0" err="1"/>
              <a:t>zusammen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472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gehen</a:t>
            </a:r>
            <a:endParaRPr lang="en-US" dirty="0" smtClean="0"/>
          </a:p>
          <a:p>
            <a:r>
              <a:rPr lang="en-US" dirty="0" err="1" smtClean="0"/>
              <a:t>Geh</a:t>
            </a:r>
            <a:r>
              <a:rPr lang="en-US" dirty="0" smtClean="0"/>
              <a:t>!    </a:t>
            </a:r>
            <a:r>
              <a:rPr lang="en-US" sz="1800" dirty="0" smtClean="0"/>
              <a:t>(one person)</a:t>
            </a:r>
          </a:p>
          <a:p>
            <a:r>
              <a:rPr lang="en-US" dirty="0" err="1" smtClean="0"/>
              <a:t>Geht</a:t>
            </a:r>
            <a:r>
              <a:rPr lang="en-US" dirty="0" smtClean="0"/>
              <a:t>!   </a:t>
            </a:r>
            <a:r>
              <a:rPr lang="en-US" sz="1800" dirty="0" smtClean="0"/>
              <a:t>(more than one)</a:t>
            </a:r>
            <a:endParaRPr lang="en-US" dirty="0" smtClean="0"/>
          </a:p>
          <a:p>
            <a:r>
              <a:rPr lang="en-US" dirty="0" err="1" smtClean="0"/>
              <a:t>Gehen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! </a:t>
            </a:r>
            <a:r>
              <a:rPr lang="en-US" sz="1800" dirty="0" smtClean="0"/>
              <a:t>(formal)</a:t>
            </a:r>
            <a:endParaRPr lang="en-US" dirty="0" smtClean="0"/>
          </a:p>
          <a:p>
            <a:r>
              <a:rPr lang="en-US" dirty="0" err="1" smtClean="0"/>
              <a:t>Gehen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!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30513611"/>
              </p:ext>
            </p:extLst>
          </p:nvPr>
        </p:nvGraphicFramePr>
        <p:xfrm>
          <a:off x="4683759" y="1524000"/>
          <a:ext cx="4250693" cy="3726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41"/>
                <a:gridCol w="711200"/>
                <a:gridCol w="1266826"/>
                <a:gridCol w="1266826"/>
              </a:tblGrid>
              <a:tr h="7030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dirty="0" smtClean="0"/>
                        <a:t>talking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wir</a:t>
                      </a:r>
                      <a:endParaRPr lang="en-US" dirty="0"/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talking to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2.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du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ihr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dirty="0" smtClean="0"/>
                        <a:t>talking about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sie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sie</a:t>
                      </a:r>
                      <a:endParaRPr lang="en-US" dirty="0"/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talking to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2.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formal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Sie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Sie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787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18">
      <a:dk1>
        <a:sysClr val="windowText" lastClr="000000"/>
      </a:dk1>
      <a:lt1>
        <a:sysClr val="window" lastClr="FFFFFF"/>
      </a:lt1>
      <a:dk2>
        <a:srgbClr val="2B142D"/>
      </a:dk2>
      <a:lt2>
        <a:srgbClr val="E1DAA0"/>
      </a:lt2>
      <a:accent1>
        <a:srgbClr val="7C74D9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ABC80"/>
      </a:hlink>
      <a:folHlink>
        <a:srgbClr val="9775A7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23819</TotalTime>
  <Words>783</Words>
  <Application>Microsoft Macintosh PowerPoint</Application>
  <PresentationFormat>On-screen Show (4:3)</PresentationFormat>
  <Paragraphs>188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Deutsch 2</vt:lpstr>
      <vt:lpstr>Donnerstag, der 31. Januar 2013 Deutsch 2, C &amp; D Stunde Heute ist ein A Tag</vt:lpstr>
      <vt:lpstr>Hausaufgaben - homework</vt:lpstr>
      <vt:lpstr>How to express past tense in German</vt:lpstr>
      <vt:lpstr>Past tense &amp; Present perfect</vt:lpstr>
      <vt:lpstr>sein – to be, Past Tens: waren</vt:lpstr>
      <vt:lpstr>Vokabeln</vt:lpstr>
      <vt:lpstr>Vokabeln</vt:lpstr>
      <vt:lpstr>Command Forms</vt:lpstr>
      <vt:lpstr>Feste: Vokabeln</vt:lpstr>
      <vt:lpstr>PowerPoint Presentation</vt:lpstr>
      <vt:lpstr>Verschiedenes (miscellaneous): </vt:lpstr>
      <vt:lpstr>Portfolio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2</dc:title>
  <dc:creator>Britta Scheibel</dc:creator>
  <cp:lastModifiedBy>Britta Scheibel</cp:lastModifiedBy>
  <cp:revision>402</cp:revision>
  <dcterms:created xsi:type="dcterms:W3CDTF">2012-09-05T12:40:42Z</dcterms:created>
  <dcterms:modified xsi:type="dcterms:W3CDTF">2013-01-31T20:34:45Z</dcterms:modified>
</cp:coreProperties>
</file>