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91" r:id="rId5"/>
    <p:sldId id="290" r:id="rId6"/>
    <p:sldId id="288" r:id="rId7"/>
    <p:sldId id="283" r:id="rId8"/>
    <p:sldId id="287" r:id="rId9"/>
    <p:sldId id="285" r:id="rId10"/>
    <p:sldId id="278" r:id="rId11"/>
    <p:sldId id="289" r:id="rId12"/>
    <p:sldId id="263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2" d="100"/>
          <a:sy n="92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1/28/13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Dienstag</a:t>
            </a:r>
            <a:r>
              <a:rPr lang="en-US" sz="3200" dirty="0" smtClean="0"/>
              <a:t>, der </a:t>
            </a:r>
            <a:r>
              <a:rPr lang="en-US" sz="3200" dirty="0" smtClean="0"/>
              <a:t>29. </a:t>
            </a:r>
            <a:r>
              <a:rPr lang="en-US" sz="3200" dirty="0" err="1" smtClean="0"/>
              <a:t>Januar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smtClean="0"/>
              <a:t>F </a:t>
            </a:r>
            <a:r>
              <a:rPr lang="en-US" sz="1800" dirty="0" smtClean="0"/>
              <a:t>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943" y="1217325"/>
            <a:ext cx="7498080" cy="5101187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describe the way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Hören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226 # 12 (8) </a:t>
            </a:r>
            <a:r>
              <a:rPr lang="en-US" sz="1400" dirty="0" err="1" smtClean="0"/>
              <a:t>mache</a:t>
            </a:r>
            <a:r>
              <a:rPr lang="en-US" sz="1400" dirty="0" smtClean="0"/>
              <a:t> </a:t>
            </a:r>
            <a:r>
              <a:rPr lang="en-US" sz="1400" dirty="0" err="1" smtClean="0"/>
              <a:t>dir</a:t>
            </a:r>
            <a:r>
              <a:rPr lang="en-US" sz="1400" dirty="0" smtClean="0"/>
              <a:t> </a:t>
            </a:r>
            <a:r>
              <a:rPr lang="en-US" sz="1400" dirty="0" err="1" smtClean="0"/>
              <a:t>Notizen</a:t>
            </a:r>
            <a:r>
              <a:rPr lang="en-US" sz="1400" dirty="0" smtClean="0"/>
              <a:t> </a:t>
            </a:r>
            <a:r>
              <a:rPr lang="en-US" sz="1400" dirty="0" smtClean="0"/>
              <a:t>(done with D </a:t>
            </a:r>
            <a:r>
              <a:rPr lang="en-US" sz="1400" dirty="0" smtClean="0"/>
              <a:t>hour on Friday)</a:t>
            </a:r>
          </a:p>
          <a:p>
            <a:pPr lvl="1"/>
            <a:r>
              <a:rPr lang="en-US" sz="1400" dirty="0" err="1" smtClean="0"/>
              <a:t>Seite</a:t>
            </a:r>
            <a:r>
              <a:rPr lang="en-US" sz="1400" dirty="0" smtClean="0"/>
              <a:t> 226 SSMD – </a:t>
            </a:r>
            <a:r>
              <a:rPr lang="en-US" sz="1400" dirty="0" err="1" smtClean="0"/>
              <a:t>gemeinsam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 &amp; </a:t>
            </a:r>
            <a:r>
              <a:rPr lang="en-US" sz="1400" dirty="0" err="1" smtClean="0"/>
              <a:t>betonen</a:t>
            </a:r>
            <a:endParaRPr lang="en-US" sz="1400" dirty="0" smtClean="0"/>
          </a:p>
          <a:p>
            <a:pPr lvl="1"/>
            <a:r>
              <a:rPr lang="en-US" sz="1400" dirty="0" smtClean="0"/>
              <a:t>Grammatik </a:t>
            </a:r>
            <a:r>
              <a:rPr lang="en-US" sz="1400" dirty="0" err="1" smtClean="0"/>
              <a:t>Seite</a:t>
            </a:r>
            <a:r>
              <a:rPr lang="en-US" sz="1400" dirty="0" smtClean="0"/>
              <a:t> </a:t>
            </a:r>
            <a:r>
              <a:rPr lang="en-US" sz="1400" dirty="0" smtClean="0"/>
              <a:t>227</a:t>
            </a:r>
          </a:p>
          <a:p>
            <a:pPr lvl="1"/>
            <a:r>
              <a:rPr lang="en-US" sz="1400" dirty="0" smtClean="0"/>
              <a:t>Conjugation chart: </a:t>
            </a:r>
            <a:r>
              <a:rPr lang="en-US" sz="1400" dirty="0" err="1" smtClean="0"/>
              <a:t>fahren</a:t>
            </a:r>
            <a:r>
              <a:rPr lang="en-US" sz="1400" dirty="0" smtClean="0"/>
              <a:t>/</a:t>
            </a:r>
            <a:r>
              <a:rPr lang="en-US" sz="1400" dirty="0" err="1" smtClean="0"/>
              <a:t>schlafen</a:t>
            </a:r>
            <a:endParaRPr lang="en-US" sz="1400" dirty="0" smtClean="0"/>
          </a:p>
          <a:p>
            <a:pPr lvl="1"/>
            <a:r>
              <a:rPr lang="en-US" sz="1400" dirty="0" err="1" smtClean="0"/>
              <a:t>H</a:t>
            </a:r>
            <a:r>
              <a:rPr lang="en-US" sz="1400" dirty="0" err="1" smtClean="0"/>
              <a:t>ören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227 # 15 (9) – </a:t>
            </a:r>
            <a:r>
              <a:rPr lang="en-US" sz="1400" dirty="0" err="1" smtClean="0"/>
              <a:t>mache</a:t>
            </a:r>
            <a:r>
              <a:rPr lang="en-US" sz="1400" dirty="0" smtClean="0"/>
              <a:t> </a:t>
            </a:r>
            <a:r>
              <a:rPr lang="en-US" sz="1400" dirty="0" err="1" smtClean="0"/>
              <a:t>dir</a:t>
            </a:r>
            <a:r>
              <a:rPr lang="en-US" sz="1400" dirty="0" smtClean="0"/>
              <a:t> </a:t>
            </a:r>
            <a:r>
              <a:rPr lang="en-US" sz="1400" dirty="0" err="1" smtClean="0"/>
              <a:t>Notizen</a:t>
            </a:r>
            <a:endParaRPr lang="en-US" sz="1400" dirty="0" smtClean="0"/>
          </a:p>
          <a:p>
            <a:pPr lvl="1"/>
            <a:r>
              <a:rPr lang="en-US" sz="1400" dirty="0" err="1" smtClean="0"/>
              <a:t>Lesen</a:t>
            </a:r>
            <a:r>
              <a:rPr lang="en-US" sz="1400" dirty="0" smtClean="0"/>
              <a:t>: </a:t>
            </a:r>
            <a:r>
              <a:rPr lang="en-US" sz="1400" dirty="0" err="1" smtClean="0"/>
              <a:t>Arbeitsblatt</a:t>
            </a:r>
            <a:r>
              <a:rPr lang="en-US" sz="1400" dirty="0" smtClean="0"/>
              <a:t> </a:t>
            </a:r>
            <a:r>
              <a:rPr lang="en-US" sz="1400" dirty="0" err="1" smtClean="0"/>
              <a:t>Seite</a:t>
            </a:r>
            <a:r>
              <a:rPr lang="en-US" sz="1400" dirty="0" smtClean="0"/>
              <a:t> 30: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Schule</a:t>
            </a:r>
            <a:r>
              <a:rPr lang="en-US" sz="1400" dirty="0" smtClean="0"/>
              <a:t>?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Post? 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Quiz &amp; R…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marL="585216" indent="-457200"/>
            <a:r>
              <a:rPr lang="en-US" dirty="0" err="1" smtClean="0">
                <a:solidFill>
                  <a:srgbClr val="FF0000"/>
                </a:solidFill>
              </a:rPr>
              <a:t>Seite</a:t>
            </a:r>
            <a:r>
              <a:rPr lang="en-US" dirty="0" smtClean="0">
                <a:solidFill>
                  <a:srgbClr val="FF0000"/>
                </a:solidFill>
              </a:rPr>
              <a:t> R 39 # </a:t>
            </a:r>
            <a:r>
              <a:rPr lang="en-US" dirty="0" err="1" smtClean="0">
                <a:solidFill>
                  <a:srgbClr val="FF0000"/>
                </a:solidFill>
              </a:rPr>
              <a:t>Kapitel</a:t>
            </a:r>
            <a:r>
              <a:rPr lang="en-US" dirty="0" smtClean="0">
                <a:solidFill>
                  <a:srgbClr val="FF0000"/>
                </a:solidFill>
              </a:rPr>
              <a:t> 9 # 1,2,3</a:t>
            </a:r>
          </a:p>
          <a:p>
            <a:pPr marL="585216" indent="-457200"/>
            <a:r>
              <a:rPr lang="en-US" dirty="0" smtClean="0">
                <a:solidFill>
                  <a:srgbClr val="FF0000"/>
                </a:solidFill>
              </a:rPr>
              <a:t>Quiz am </a:t>
            </a:r>
            <a:r>
              <a:rPr lang="en-US" dirty="0" err="1" smtClean="0">
                <a:solidFill>
                  <a:srgbClr val="FF0000"/>
                </a:solidFill>
              </a:rPr>
              <a:t>Mittwoch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Kapitel</a:t>
            </a:r>
            <a:r>
              <a:rPr lang="en-US" dirty="0" smtClean="0">
                <a:solidFill>
                  <a:srgbClr val="FF0000"/>
                </a:solidFill>
              </a:rPr>
              <a:t> 9 – </a:t>
            </a:r>
            <a:r>
              <a:rPr lang="en-US" dirty="0" err="1" smtClean="0">
                <a:solidFill>
                  <a:srgbClr val="FF0000"/>
                </a:solidFill>
              </a:rPr>
              <a:t>erste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zweite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Stufe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85216" indent="-457200"/>
            <a:r>
              <a:rPr lang="en-US" dirty="0" err="1" smtClean="0">
                <a:solidFill>
                  <a:srgbClr val="FF0000"/>
                </a:solidFill>
              </a:rPr>
              <a:t>Vokabeln</a:t>
            </a:r>
            <a:r>
              <a:rPr lang="en-US" dirty="0" smtClean="0">
                <a:solidFill>
                  <a:srgbClr val="FF0000"/>
                </a:solidFill>
              </a:rPr>
              <a:t> und </a:t>
            </a:r>
            <a:r>
              <a:rPr lang="en-US" dirty="0" err="1" smtClean="0">
                <a:solidFill>
                  <a:srgbClr val="FF0000"/>
                </a:solidFill>
              </a:rPr>
              <a:t>Sätze</a:t>
            </a:r>
            <a:r>
              <a:rPr lang="en-US" dirty="0" smtClean="0">
                <a:solidFill>
                  <a:srgbClr val="FF0000"/>
                </a:solidFill>
              </a:rPr>
              <a:t> - SSMD.</a:t>
            </a:r>
          </a:p>
          <a:p>
            <a:pPr marL="402336" lvl="1" indent="0">
              <a:buNone/>
            </a:pPr>
            <a:endParaRPr lang="en-US" b="1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23801</TotalTime>
  <Words>824</Words>
  <Application>Microsoft Macintosh PowerPoint</Application>
  <PresentationFormat>On-screen Show (4:3)</PresentationFormat>
  <Paragraphs>193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Deutsch 2</vt:lpstr>
      <vt:lpstr>Dienstag, der 29. Januar 2013 Deutsch 2, C &amp; D Stunde Heute ist ein F Tag</vt:lpstr>
      <vt:lpstr>Hausaufgaben - homework</vt:lpstr>
      <vt:lpstr>How to express past tense in German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399</cp:revision>
  <dcterms:created xsi:type="dcterms:W3CDTF">2012-09-05T12:40:42Z</dcterms:created>
  <dcterms:modified xsi:type="dcterms:W3CDTF">2013-01-28T18:03:17Z</dcterms:modified>
</cp:coreProperties>
</file>