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sldIdLst>
    <p:sldId id="256" r:id="rId2"/>
    <p:sldId id="261" r:id="rId3"/>
    <p:sldId id="293" r:id="rId4"/>
    <p:sldId id="294" r:id="rId5"/>
    <p:sldId id="291" r:id="rId6"/>
    <p:sldId id="290" r:id="rId7"/>
    <p:sldId id="292" r:id="rId8"/>
    <p:sldId id="288" r:id="rId9"/>
    <p:sldId id="284" r:id="rId10"/>
    <p:sldId id="286" r:id="rId11"/>
    <p:sldId id="283" r:id="rId12"/>
    <p:sldId id="287" r:id="rId13"/>
    <p:sldId id="285" r:id="rId14"/>
    <p:sldId id="276" r:id="rId15"/>
    <p:sldId id="262" r:id="rId16"/>
    <p:sldId id="275" r:id="rId17"/>
    <p:sldId id="277" r:id="rId18"/>
    <p:sldId id="278" r:id="rId19"/>
    <p:sldId id="281" r:id="rId20"/>
    <p:sldId id="282" r:id="rId21"/>
    <p:sldId id="263" r:id="rId22"/>
    <p:sldId id="28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17" autoAdjust="0"/>
  </p:normalViewPr>
  <p:slideViewPr>
    <p:cSldViewPr snapToGrid="0" snapToObjects="1">
      <p:cViewPr varScale="1">
        <p:scale>
          <a:sx n="104" d="100"/>
          <a:sy n="104" d="100"/>
        </p:scale>
        <p:origin x="-10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150D65-C64D-44FB-9152-4CC2DE0C9198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635EB0-D091-417E-ACD5-D65E1C7D8524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CA09F9-C7D6-4C52-A7E8-5101239A0BA2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FE64A4-35FB-42B6-9183-2C0CE0E36649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2683B9-6ECA-47FA-93CF-B124A0FAC208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FF66B-9476-4BB3-85E9-E01854F07F90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B23FBD-8F7D-4F85-8085-67BFDB05CB71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5D789A-1220-4441-8676-44A034051BFD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98A266-E364-4B5E-98DD-432668182E1E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3F2040-9975-4642-A906-1DF87F8BE202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52B4A-BA08-4841-AB08-A0D822ABC34D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D48070-6A81-47D0-9810-1540B9FEFF61}" type="datetime1">
              <a:rPr lang="en-US" smtClean="0"/>
              <a:pPr/>
              <a:t>1/14/13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Sprechen</a:t>
            </a:r>
            <a:r>
              <a:rPr lang="en-US" dirty="0" smtClean="0"/>
              <a:t>:  </a:t>
            </a:r>
            <a:r>
              <a:rPr lang="en-US" dirty="0" err="1" smtClean="0"/>
              <a:t>Einkaufen</a:t>
            </a:r>
            <a:r>
              <a:rPr lang="en-US" dirty="0" smtClean="0"/>
              <a:t> </a:t>
            </a:r>
            <a:r>
              <a:rPr lang="en-US" dirty="0" err="1" smtClean="0"/>
              <a:t>gehen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Try to have the conversation without writing things down, maybe just keywords.</a:t>
            </a:r>
          </a:p>
          <a:p>
            <a:endParaRPr lang="en-US" dirty="0" smtClean="0"/>
          </a:p>
          <a:p>
            <a:r>
              <a:rPr lang="en-US" dirty="0" smtClean="0"/>
              <a:t>You are in Germany at your exchange students house. </a:t>
            </a:r>
          </a:p>
          <a:p>
            <a:r>
              <a:rPr lang="en-US" dirty="0" smtClean="0"/>
              <a:t>The two of you want to prepare a dish, but notice you do not have all items. </a:t>
            </a:r>
          </a:p>
          <a:p>
            <a:r>
              <a:rPr lang="en-US" dirty="0" smtClean="0"/>
              <a:t>Discuss what you need to buy and where to buy it. Make a shopping list.</a:t>
            </a:r>
          </a:p>
          <a:p>
            <a:r>
              <a:rPr lang="en-US" dirty="0" smtClean="0"/>
              <a:t>At the store: role-play the conversation. Use a variety of phrases. Pay at the end.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528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dasToilettenpapier</a:t>
            </a:r>
            <a:endParaRPr lang="en-US" dirty="0" smtClean="0"/>
          </a:p>
          <a:p>
            <a:r>
              <a:rPr lang="en-US" dirty="0" err="1" smtClean="0"/>
              <a:t>Nutella</a:t>
            </a:r>
            <a:endParaRPr lang="en-US" dirty="0" smtClean="0"/>
          </a:p>
          <a:p>
            <a:r>
              <a:rPr lang="en-US" dirty="0" err="1" smtClean="0"/>
              <a:t>Zuckerkekse</a:t>
            </a:r>
            <a:r>
              <a:rPr lang="en-US" dirty="0" smtClean="0"/>
              <a:t> – sugar cookies</a:t>
            </a:r>
          </a:p>
          <a:p>
            <a:r>
              <a:rPr lang="en-US" dirty="0" err="1" smtClean="0"/>
              <a:t>Zimt</a:t>
            </a:r>
            <a:r>
              <a:rPr lang="en-US" dirty="0" smtClean="0"/>
              <a:t> </a:t>
            </a:r>
            <a:r>
              <a:rPr lang="en-US" dirty="0" err="1" smtClean="0"/>
              <a:t>schnecken</a:t>
            </a:r>
            <a:r>
              <a:rPr lang="en-US" dirty="0" smtClean="0"/>
              <a:t> – cinnamon rolls</a:t>
            </a:r>
          </a:p>
          <a:p>
            <a:r>
              <a:rPr lang="en-US" dirty="0" smtClean="0"/>
              <a:t>Ramen </a:t>
            </a:r>
            <a:r>
              <a:rPr lang="en-US" dirty="0" err="1" smtClean="0"/>
              <a:t>Nudeln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Chips</a:t>
            </a:r>
          </a:p>
          <a:p>
            <a:r>
              <a:rPr lang="en-US" dirty="0" smtClean="0"/>
              <a:t>for Cereals – use your Brand names</a:t>
            </a:r>
          </a:p>
          <a:p>
            <a:r>
              <a:rPr lang="en-US" dirty="0" smtClean="0"/>
              <a:t>das Granola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Weintrauben</a:t>
            </a: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Joghurt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Erdnüsse</a:t>
            </a:r>
            <a:r>
              <a:rPr lang="en-US" dirty="0" smtClean="0"/>
              <a:t> – peanuts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Ernussbutter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Afelmus</a:t>
            </a:r>
            <a:r>
              <a:rPr lang="en-US" dirty="0" smtClean="0"/>
              <a:t> – applesauce</a:t>
            </a:r>
          </a:p>
          <a:p>
            <a:r>
              <a:rPr lang="en-US" dirty="0" smtClean="0"/>
              <a:t>der Gang – isle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Kasse</a:t>
            </a:r>
            <a:r>
              <a:rPr lang="en-US" dirty="0" smtClean="0"/>
              <a:t> – checkout register</a:t>
            </a:r>
          </a:p>
          <a:p>
            <a:r>
              <a:rPr lang="en-US" dirty="0" smtClean="0"/>
              <a:t>der </a:t>
            </a:r>
            <a:r>
              <a:rPr lang="en-US" dirty="0" err="1" smtClean="0"/>
              <a:t>Einkaufswagen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die </a:t>
            </a:r>
            <a:r>
              <a:rPr lang="en-US" dirty="0" err="1" smtClean="0"/>
              <a:t>Einkaufsliste</a:t>
            </a:r>
            <a:r>
              <a:rPr lang="en-US" dirty="0" smtClean="0"/>
              <a:t> – shopping list</a:t>
            </a:r>
          </a:p>
          <a:p>
            <a:endParaRPr lang="en-US" dirty="0"/>
          </a:p>
          <a:p>
            <a:r>
              <a:rPr lang="en-US" dirty="0" smtClean="0"/>
              <a:t>das </a:t>
            </a:r>
            <a:r>
              <a:rPr lang="en-US" dirty="0" err="1" smtClean="0"/>
              <a:t>Eis</a:t>
            </a:r>
            <a:r>
              <a:rPr lang="en-US" dirty="0" smtClean="0"/>
              <a:t> – ice-cream</a:t>
            </a:r>
          </a:p>
          <a:p>
            <a:r>
              <a:rPr lang="en-US" dirty="0" smtClean="0"/>
              <a:t>donuts</a:t>
            </a:r>
          </a:p>
          <a:p>
            <a:r>
              <a:rPr lang="en-US" dirty="0" smtClean="0"/>
              <a:t>bagels</a:t>
            </a:r>
          </a:p>
          <a:p>
            <a:r>
              <a:rPr lang="en-US" dirty="0" err="1" smtClean="0"/>
              <a:t>Ananas</a:t>
            </a:r>
            <a:r>
              <a:rPr lang="en-US" dirty="0" smtClean="0"/>
              <a:t> – pineapple </a:t>
            </a:r>
          </a:p>
          <a:p>
            <a:r>
              <a:rPr lang="en-US" dirty="0" err="1" smtClean="0"/>
              <a:t>Bananen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Mangosaft</a:t>
            </a:r>
            <a:endParaRPr lang="en-US" dirty="0" smtClean="0"/>
          </a:p>
          <a:p>
            <a:r>
              <a:rPr lang="en-US" dirty="0"/>
              <a:t>S</a:t>
            </a:r>
            <a:r>
              <a:rPr lang="en-US" dirty="0" smtClean="0"/>
              <a:t>moothies</a:t>
            </a:r>
          </a:p>
          <a:p>
            <a:r>
              <a:rPr lang="en-US" dirty="0" err="1" smtClean="0"/>
              <a:t>Erdbeeren</a:t>
            </a:r>
            <a:r>
              <a:rPr lang="en-US" dirty="0" smtClean="0"/>
              <a:t> – strawberries</a:t>
            </a:r>
          </a:p>
          <a:p>
            <a:r>
              <a:rPr lang="en-US" dirty="0" err="1" smtClean="0"/>
              <a:t>Haferflocken</a:t>
            </a:r>
            <a:r>
              <a:rPr lang="en-US" dirty="0" smtClean="0"/>
              <a:t> </a:t>
            </a:r>
            <a:r>
              <a:rPr lang="en-US" dirty="0" err="1" smtClean="0"/>
              <a:t>Kekse</a:t>
            </a:r>
            <a:r>
              <a:rPr lang="en-US" dirty="0" smtClean="0"/>
              <a:t> – oatmeal cookies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Marmelade</a:t>
            </a:r>
            <a:r>
              <a:rPr lang="en-US" dirty="0" smtClean="0"/>
              <a:t> – jam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Schampoo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Seife</a:t>
            </a:r>
            <a:r>
              <a:rPr lang="en-US" dirty="0" smtClean="0"/>
              <a:t> – soap</a:t>
            </a:r>
          </a:p>
          <a:p>
            <a:r>
              <a:rPr lang="en-US" dirty="0" smtClean="0"/>
              <a:t>der Tee </a:t>
            </a:r>
          </a:p>
          <a:p>
            <a:r>
              <a:rPr lang="en-US" dirty="0" smtClean="0"/>
              <a:t>das </a:t>
            </a:r>
            <a:r>
              <a:rPr lang="en-US" dirty="0" err="1" smtClean="0"/>
              <a:t>Öl</a:t>
            </a:r>
            <a:r>
              <a:rPr lang="en-US" dirty="0" smtClean="0"/>
              <a:t> – </a:t>
            </a:r>
            <a:r>
              <a:rPr lang="en-US" dirty="0" err="1" smtClean="0"/>
              <a:t>oli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Sahne</a:t>
            </a:r>
            <a:r>
              <a:rPr lang="en-US" dirty="0" smtClean="0"/>
              <a:t> - cream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027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der </a:t>
            </a:r>
            <a:r>
              <a:rPr lang="en-US" dirty="0" err="1" smtClean="0"/>
              <a:t>Grünkohl</a:t>
            </a:r>
            <a:r>
              <a:rPr lang="en-US" dirty="0" smtClean="0"/>
              <a:t> – collard greens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Wasser</a:t>
            </a:r>
            <a:r>
              <a:rPr lang="en-US" dirty="0" smtClean="0"/>
              <a:t> </a:t>
            </a:r>
            <a:r>
              <a:rPr lang="en-US" dirty="0" err="1" smtClean="0"/>
              <a:t>melone</a:t>
            </a:r>
            <a:endParaRPr lang="en-US" dirty="0" smtClean="0"/>
          </a:p>
          <a:p>
            <a:r>
              <a:rPr lang="en-US" dirty="0" smtClean="0"/>
              <a:t>die </a:t>
            </a:r>
            <a:r>
              <a:rPr lang="en-US" dirty="0" err="1" smtClean="0"/>
              <a:t>Glasur</a:t>
            </a:r>
            <a:r>
              <a:rPr lang="en-US" dirty="0" smtClean="0"/>
              <a:t> – frosting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Schokoladenglasur</a:t>
            </a:r>
            <a:endParaRPr lang="en-US" dirty="0" smtClean="0"/>
          </a:p>
          <a:p>
            <a:r>
              <a:rPr lang="en-US" dirty="0" smtClean="0"/>
              <a:t>das </a:t>
            </a:r>
            <a:r>
              <a:rPr lang="en-US" dirty="0" err="1" smtClean="0"/>
              <a:t>Fleisch</a:t>
            </a:r>
            <a:r>
              <a:rPr lang="en-US" dirty="0" smtClean="0"/>
              <a:t> - meat</a:t>
            </a:r>
          </a:p>
          <a:p>
            <a:r>
              <a:rPr lang="en-US" dirty="0" smtClean="0"/>
              <a:t>die </a:t>
            </a:r>
            <a:r>
              <a:rPr lang="en-US" dirty="0" err="1" smtClean="0"/>
              <a:t>Flasche</a:t>
            </a:r>
            <a:r>
              <a:rPr lang="en-US" dirty="0" smtClean="0"/>
              <a:t> - bottle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kostet</a:t>
            </a:r>
            <a:r>
              <a:rPr lang="en-US" dirty="0"/>
              <a:t> die Butter?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u="sng" dirty="0" err="1"/>
              <a:t>kosten</a:t>
            </a:r>
            <a:r>
              <a:rPr lang="en-US" dirty="0"/>
              <a:t> die </a:t>
            </a:r>
            <a:r>
              <a:rPr lang="en-US" dirty="0" err="1"/>
              <a:t>Äpfel</a:t>
            </a:r>
            <a:r>
              <a:rPr lang="en-US" dirty="0"/>
              <a:t>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kostet</a:t>
            </a:r>
            <a:r>
              <a:rPr lang="en-US" dirty="0"/>
              <a:t> das?</a:t>
            </a:r>
          </a:p>
          <a:p>
            <a:r>
              <a:rPr lang="en-US" dirty="0" err="1"/>
              <a:t>Wieviel</a:t>
            </a:r>
            <a:r>
              <a:rPr lang="en-US" dirty="0"/>
              <a:t> </a:t>
            </a:r>
            <a:r>
              <a:rPr lang="en-US" dirty="0" err="1"/>
              <a:t>macht</a:t>
            </a:r>
            <a:r>
              <a:rPr lang="en-US" dirty="0"/>
              <a:t> das </a:t>
            </a:r>
            <a:r>
              <a:rPr lang="en-US" dirty="0" err="1"/>
              <a:t>zusammen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472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gehen</a:t>
            </a:r>
            <a:endParaRPr lang="en-US" dirty="0" smtClean="0"/>
          </a:p>
          <a:p>
            <a:r>
              <a:rPr lang="en-US" dirty="0" err="1" smtClean="0"/>
              <a:t>Geh</a:t>
            </a:r>
            <a:r>
              <a:rPr lang="en-US" dirty="0" smtClean="0"/>
              <a:t>!    </a:t>
            </a:r>
            <a:r>
              <a:rPr lang="en-US" sz="1800" dirty="0" smtClean="0"/>
              <a:t>(one person)</a:t>
            </a:r>
          </a:p>
          <a:p>
            <a:r>
              <a:rPr lang="en-US" dirty="0" err="1" smtClean="0"/>
              <a:t>Geht</a:t>
            </a:r>
            <a:r>
              <a:rPr lang="en-US" dirty="0" smtClean="0"/>
              <a:t>!   </a:t>
            </a:r>
            <a:r>
              <a:rPr lang="en-US" sz="1800" dirty="0" smtClean="0"/>
              <a:t>(more than one)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! </a:t>
            </a:r>
            <a:r>
              <a:rPr lang="en-US" sz="1800" dirty="0" smtClean="0"/>
              <a:t>(formal)</a:t>
            </a:r>
            <a:endParaRPr lang="en-US" dirty="0" smtClean="0"/>
          </a:p>
          <a:p>
            <a:r>
              <a:rPr lang="en-US" dirty="0" err="1" smtClean="0"/>
              <a:t>Gehen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!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513611"/>
              </p:ext>
            </p:extLst>
          </p:nvPr>
        </p:nvGraphicFramePr>
        <p:xfrm>
          <a:off x="4683759" y="1524000"/>
          <a:ext cx="4250693" cy="37266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1"/>
                <a:gridCol w="711200"/>
                <a:gridCol w="1266826"/>
                <a:gridCol w="1266826"/>
              </a:tblGrid>
              <a:tr h="70307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ich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wir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2.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du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rgbClr val="FF0000"/>
                          </a:solidFill>
                        </a:rPr>
                        <a:t>ihr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/>
                        <a:t>talking about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sie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 anchor="ctr"/>
                </a:tc>
              </a:tr>
              <a:tr h="70307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talking to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2.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formal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Sie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787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Erster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Unsere</a:t>
            </a:r>
            <a:r>
              <a:rPr lang="en-US" dirty="0" smtClean="0"/>
              <a:t> </a:t>
            </a:r>
            <a:r>
              <a:rPr lang="en-US" dirty="0" err="1" smtClean="0"/>
              <a:t>Freizeit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dirty="0" smtClean="0"/>
              <a:t>Was </a:t>
            </a:r>
            <a:r>
              <a:rPr lang="en-US" dirty="0" err="1"/>
              <a:t>macht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gern</a:t>
            </a:r>
            <a:r>
              <a:rPr lang="en-US" dirty="0"/>
              <a:t> in </a:t>
            </a:r>
            <a:r>
              <a:rPr lang="en-US" dirty="0" err="1"/>
              <a:t>eurer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Musik</a:t>
            </a:r>
            <a:r>
              <a:rPr lang="en-US" dirty="0"/>
              <a:t> </a:t>
            </a:r>
            <a:r>
              <a:rPr lang="en-US" dirty="0" err="1"/>
              <a:t>hört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?</a:t>
            </a:r>
          </a:p>
          <a:p>
            <a:r>
              <a:rPr lang="en-US" dirty="0"/>
              <a:t>Mit </a:t>
            </a:r>
            <a:r>
              <a:rPr lang="en-US" dirty="0" err="1"/>
              <a:t>wem</a:t>
            </a:r>
            <a:r>
              <a:rPr lang="en-US" dirty="0"/>
              <a:t> </a:t>
            </a:r>
            <a:r>
              <a:rPr lang="en-US" dirty="0" err="1"/>
              <a:t>verbringt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am </a:t>
            </a:r>
            <a:r>
              <a:rPr lang="en-US" dirty="0" err="1"/>
              <a:t>liebsten</a:t>
            </a:r>
            <a:r>
              <a:rPr lang="en-US" dirty="0"/>
              <a:t> </a:t>
            </a:r>
            <a:r>
              <a:rPr lang="en-US" dirty="0" err="1"/>
              <a:t>eure</a:t>
            </a:r>
            <a:r>
              <a:rPr lang="en-US" dirty="0"/>
              <a:t> </a:t>
            </a:r>
            <a:r>
              <a:rPr lang="en-US" dirty="0" err="1"/>
              <a:t>Freizeit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67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Zweiter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Essen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Was </a:t>
            </a:r>
            <a:r>
              <a:rPr lang="en-US" dirty="0" err="1"/>
              <a:t>esst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</a:t>
            </a:r>
            <a:r>
              <a:rPr lang="en-US" dirty="0" err="1" smtClean="0"/>
              <a:t>Frühstück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/>
              <a:t>Mittagessen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Zum</a:t>
            </a:r>
            <a:r>
              <a:rPr lang="en-US" dirty="0" smtClean="0"/>
              <a:t> </a:t>
            </a:r>
            <a:r>
              <a:rPr lang="en-US" dirty="0" err="1" smtClean="0"/>
              <a:t>Abendessen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für</a:t>
            </a:r>
            <a:r>
              <a:rPr lang="en-US" dirty="0"/>
              <a:t> </a:t>
            </a:r>
            <a:r>
              <a:rPr lang="en-US" dirty="0" err="1"/>
              <a:t>Fastfood</a:t>
            </a:r>
            <a:r>
              <a:rPr lang="en-US" dirty="0"/>
              <a:t> </a:t>
            </a:r>
            <a:r>
              <a:rPr lang="en-US" dirty="0" err="1"/>
              <a:t>gibt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bei</a:t>
            </a:r>
            <a:r>
              <a:rPr lang="en-US" dirty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smtClean="0"/>
              <a:t>Wie </a:t>
            </a:r>
            <a:r>
              <a:rPr lang="en-US" dirty="0" err="1"/>
              <a:t>findet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 smtClean="0"/>
              <a:t>Fastfood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euer</a:t>
            </a:r>
            <a:r>
              <a:rPr lang="en-US" dirty="0"/>
              <a:t> </a:t>
            </a:r>
            <a:r>
              <a:rPr lang="en-US" smtClean="0"/>
              <a:t>Lieblingsessen</a:t>
            </a:r>
            <a:r>
              <a:rPr lang="en-US" dirty="0"/>
              <a:t>? </a:t>
            </a:r>
            <a:r>
              <a:rPr lang="en-US" dirty="0" err="1" smtClean="0"/>
              <a:t>Warum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typische</a:t>
            </a:r>
            <a:r>
              <a:rPr lang="en-US" dirty="0"/>
              <a:t> </a:t>
            </a:r>
            <a:r>
              <a:rPr lang="en-US" dirty="0" err="1"/>
              <a:t>Gerichte</a:t>
            </a:r>
            <a:r>
              <a:rPr lang="en-US" dirty="0"/>
              <a:t> in </a:t>
            </a:r>
            <a:r>
              <a:rPr lang="en-US" dirty="0" err="1"/>
              <a:t>eurem</a:t>
            </a:r>
            <a:r>
              <a:rPr lang="en-US" dirty="0"/>
              <a:t> Land?</a:t>
            </a:r>
          </a:p>
        </p:txBody>
      </p:sp>
    </p:spTree>
    <p:extLst>
      <p:ext uri="{BB962C8B-B14F-4D97-AF65-F5344CB8AC3E}">
        <p14:creationId xmlns:p14="http://schemas.microsoft.com/office/powerpoint/2010/main" val="3502936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Dritter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Schule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endParaRPr lang="en-US" sz="2800" dirty="0" smtClean="0">
              <a:solidFill>
                <a:srgbClr val="000000"/>
              </a:solidFill>
            </a:endParaRPr>
          </a:p>
          <a:p>
            <a:r>
              <a:rPr lang="en-US" sz="2800" dirty="0" smtClean="0">
                <a:solidFill>
                  <a:srgbClr val="000000"/>
                </a:solidFill>
              </a:rPr>
              <a:t>Wie </a:t>
            </a:r>
            <a:r>
              <a:rPr lang="en-US" sz="2800" dirty="0" err="1">
                <a:solidFill>
                  <a:srgbClr val="000000"/>
                </a:solidFill>
              </a:rPr>
              <a:t>sieht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ein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typischer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Schultag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bei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euch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aus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für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Fächer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lernt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sind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eure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Lieblingsfächer</a:t>
            </a:r>
            <a:r>
              <a:rPr lang="en-US" sz="2800" dirty="0">
                <a:solidFill>
                  <a:srgbClr val="000000"/>
                </a:solidFill>
              </a:rPr>
              <a:t>? </a:t>
            </a:r>
          </a:p>
          <a:p>
            <a:r>
              <a:rPr lang="en-US" sz="2800" dirty="0" err="1">
                <a:solidFill>
                  <a:srgbClr val="000000"/>
                </a:solidFill>
              </a:rPr>
              <a:t>Kann</a:t>
            </a:r>
            <a:r>
              <a:rPr lang="en-US" sz="2800" dirty="0">
                <a:solidFill>
                  <a:srgbClr val="000000"/>
                </a:solidFill>
              </a:rPr>
              <a:t> man </a:t>
            </a:r>
            <a:r>
              <a:rPr lang="en-US" sz="2800" dirty="0" err="1">
                <a:solidFill>
                  <a:srgbClr val="000000"/>
                </a:solidFill>
              </a:rPr>
              <a:t>andere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Aktivitäten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machen</a:t>
            </a:r>
            <a:r>
              <a:rPr lang="en-US" sz="2800" dirty="0">
                <a:solidFill>
                  <a:srgbClr val="000000"/>
                </a:solidFill>
              </a:rPr>
              <a:t>?</a:t>
            </a:r>
          </a:p>
          <a:p>
            <a:r>
              <a:rPr lang="en-US" sz="2800" dirty="0">
                <a:solidFill>
                  <a:srgbClr val="000000"/>
                </a:solidFill>
              </a:rPr>
              <a:t>Was </a:t>
            </a:r>
            <a:r>
              <a:rPr lang="en-US" sz="2800" dirty="0" err="1">
                <a:solidFill>
                  <a:srgbClr val="000000"/>
                </a:solidFill>
              </a:rPr>
              <a:t>tragt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in der </a:t>
            </a:r>
            <a:r>
              <a:rPr lang="en-US" sz="2800" dirty="0" err="1">
                <a:solidFill>
                  <a:srgbClr val="000000"/>
                </a:solidFill>
              </a:rPr>
              <a:t>Schule</a:t>
            </a:r>
            <a:r>
              <a:rPr lang="en-US" sz="2800" dirty="0">
                <a:solidFill>
                  <a:srgbClr val="000000"/>
                </a:solidFill>
              </a:rPr>
              <a:t>? Wie </a:t>
            </a:r>
            <a:r>
              <a:rPr lang="en-US" sz="2800" dirty="0" err="1">
                <a:solidFill>
                  <a:srgbClr val="000000"/>
                </a:solidFill>
              </a:rPr>
              <a:t>findet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ihr</a:t>
            </a:r>
            <a:r>
              <a:rPr lang="en-US" sz="2800" dirty="0">
                <a:solidFill>
                  <a:srgbClr val="000000"/>
                </a:solidFill>
              </a:rPr>
              <a:t> das?</a:t>
            </a:r>
          </a:p>
        </p:txBody>
      </p:sp>
    </p:spTree>
    <p:extLst>
      <p:ext uri="{BB962C8B-B14F-4D97-AF65-F5344CB8AC3E}">
        <p14:creationId xmlns:p14="http://schemas.microsoft.com/office/powerpoint/2010/main" val="8243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Vierter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</a:t>
            </a:r>
            <a:r>
              <a:rPr lang="en-US" dirty="0" err="1" smtClean="0"/>
              <a:t>Feste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Was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Feste</a:t>
            </a:r>
            <a:r>
              <a:rPr lang="en-US" dirty="0" smtClean="0"/>
              <a:t>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smtClean="0"/>
              <a:t>Wie </a:t>
            </a:r>
            <a:r>
              <a:rPr lang="en-US" dirty="0" err="1" smtClean="0"/>
              <a:t>feiert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Wann</a:t>
            </a:r>
            <a:r>
              <a:rPr lang="en-US" dirty="0" smtClean="0"/>
              <a:t>?</a:t>
            </a:r>
          </a:p>
          <a:p>
            <a:r>
              <a:rPr lang="en-US" dirty="0" smtClean="0"/>
              <a:t>Mit </a:t>
            </a:r>
            <a:r>
              <a:rPr lang="en-US" dirty="0" err="1" smtClean="0"/>
              <a:t>wem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Gibt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besonderes</a:t>
            </a:r>
            <a:r>
              <a:rPr lang="en-US" dirty="0" smtClean="0"/>
              <a:t> </a:t>
            </a:r>
            <a:r>
              <a:rPr lang="en-US" dirty="0" err="1" smtClean="0"/>
              <a:t>Festessen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15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Feste</a:t>
            </a:r>
            <a:r>
              <a:rPr lang="en-US" dirty="0" smtClean="0"/>
              <a:t>: </a:t>
            </a:r>
            <a:r>
              <a:rPr lang="en-US" dirty="0" err="1" smtClean="0"/>
              <a:t>Vokabeln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Birthday – </a:t>
            </a:r>
            <a:r>
              <a:rPr lang="en-US" dirty="0" err="1" smtClean="0"/>
              <a:t>Geburtstag</a:t>
            </a:r>
            <a:endParaRPr lang="en-US" dirty="0" smtClean="0"/>
          </a:p>
          <a:p>
            <a:r>
              <a:rPr lang="en-US" dirty="0" smtClean="0"/>
              <a:t>Mothers day – </a:t>
            </a:r>
            <a:r>
              <a:rPr lang="en-US" dirty="0" err="1" smtClean="0"/>
              <a:t>Muttertag</a:t>
            </a:r>
            <a:endParaRPr lang="en-US" dirty="0" smtClean="0"/>
          </a:p>
          <a:p>
            <a:r>
              <a:rPr lang="en-US" dirty="0" smtClean="0"/>
              <a:t>Fathers day – </a:t>
            </a:r>
            <a:r>
              <a:rPr lang="en-US" dirty="0" err="1" smtClean="0"/>
              <a:t>Vatertag</a:t>
            </a:r>
            <a:endParaRPr lang="en-US" dirty="0" smtClean="0"/>
          </a:p>
          <a:p>
            <a:r>
              <a:rPr lang="en-US" dirty="0" smtClean="0"/>
              <a:t>Christmas – </a:t>
            </a:r>
            <a:r>
              <a:rPr lang="en-US" dirty="0" err="1" smtClean="0"/>
              <a:t>Weihnachten</a:t>
            </a:r>
            <a:endParaRPr lang="en-US" dirty="0" smtClean="0"/>
          </a:p>
          <a:p>
            <a:r>
              <a:rPr lang="en-US" dirty="0" smtClean="0"/>
              <a:t>Christmas Eve – </a:t>
            </a:r>
            <a:r>
              <a:rPr lang="en-US" dirty="0" err="1" smtClean="0"/>
              <a:t>Heilig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endParaRPr lang="en-US" dirty="0" smtClean="0"/>
          </a:p>
          <a:p>
            <a:r>
              <a:rPr lang="en-US" dirty="0" smtClean="0"/>
              <a:t>Easter – </a:t>
            </a:r>
            <a:r>
              <a:rPr lang="en-US" dirty="0" err="1" smtClean="0"/>
              <a:t>Ostern</a:t>
            </a:r>
            <a:endParaRPr lang="en-US" dirty="0" smtClean="0"/>
          </a:p>
          <a:p>
            <a:r>
              <a:rPr lang="en-US" dirty="0" smtClean="0"/>
              <a:t>Thanksgiving – </a:t>
            </a:r>
            <a:r>
              <a:rPr lang="en-US" dirty="0" err="1" smtClean="0"/>
              <a:t>Erntedankfest</a:t>
            </a:r>
            <a:endParaRPr lang="en-US" dirty="0" smtClean="0"/>
          </a:p>
          <a:p>
            <a:r>
              <a:rPr lang="en-US" dirty="0" smtClean="0"/>
              <a:t>New Year – </a:t>
            </a:r>
            <a:r>
              <a:rPr lang="en-US" dirty="0" err="1" smtClean="0"/>
              <a:t>Neu</a:t>
            </a:r>
            <a:r>
              <a:rPr lang="en-US" dirty="0" smtClean="0"/>
              <a:t> </a:t>
            </a:r>
            <a:r>
              <a:rPr lang="en-US" dirty="0" err="1" smtClean="0"/>
              <a:t>Jahr</a:t>
            </a:r>
            <a:endParaRPr lang="en-US" dirty="0" smtClean="0"/>
          </a:p>
          <a:p>
            <a:r>
              <a:rPr lang="en-US" dirty="0" smtClean="0"/>
              <a:t>New years eve – </a:t>
            </a:r>
            <a:r>
              <a:rPr lang="en-US" dirty="0" err="1" smtClean="0"/>
              <a:t>Silvester</a:t>
            </a:r>
            <a:endParaRPr lang="en-US" dirty="0" smtClean="0"/>
          </a:p>
          <a:p>
            <a:r>
              <a:rPr lang="en-US" dirty="0" smtClean="0"/>
              <a:t>Halloween – Halloween</a:t>
            </a:r>
          </a:p>
          <a:p>
            <a:r>
              <a:rPr lang="en-US" dirty="0" smtClean="0"/>
              <a:t>Valentines Day – </a:t>
            </a:r>
            <a:r>
              <a:rPr lang="en-US" dirty="0" err="1" smtClean="0"/>
              <a:t>Valentinstag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Independence Day </a:t>
            </a:r>
          </a:p>
          <a:p>
            <a:r>
              <a:rPr lang="en-US" dirty="0" smtClean="0"/>
              <a:t>Columbus Day</a:t>
            </a:r>
          </a:p>
          <a:p>
            <a:r>
              <a:rPr lang="en-US" dirty="0" smtClean="0"/>
              <a:t>Martin Luther King Day</a:t>
            </a:r>
          </a:p>
          <a:p>
            <a:r>
              <a:rPr lang="en-US" dirty="0" smtClean="0"/>
              <a:t>Memorial Day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o celebrate – </a:t>
            </a:r>
            <a:r>
              <a:rPr lang="en-US" dirty="0" err="1" smtClean="0"/>
              <a:t>feiern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Weihnachten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am </a:t>
            </a:r>
            <a:r>
              <a:rPr lang="en-US" dirty="0" err="1" smtClean="0"/>
              <a:t>fünfundzwanzig</a:t>
            </a:r>
            <a:r>
              <a:rPr lang="en-US" dirty="0" err="1" smtClean="0">
                <a:solidFill>
                  <a:srgbClr val="FF0000"/>
                </a:solidFill>
              </a:rPr>
              <a:t>sten</a:t>
            </a:r>
            <a:r>
              <a:rPr lang="en-US" dirty="0" smtClean="0"/>
              <a:t> </a:t>
            </a:r>
            <a:r>
              <a:rPr lang="en-US" dirty="0" err="1" smtClean="0"/>
              <a:t>Dezember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r>
              <a:rPr lang="en-US" u="sng" dirty="0" smtClean="0">
                <a:solidFill>
                  <a:srgbClr val="FF0000"/>
                </a:solidFill>
              </a:rPr>
              <a:t>Am</a:t>
            </a:r>
            <a:r>
              <a:rPr lang="en-US" dirty="0" smtClean="0"/>
              <a:t> 22. November </a:t>
            </a:r>
            <a:r>
              <a:rPr lang="en-US" dirty="0" err="1" smtClean="0"/>
              <a:t>feiern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Erntedankfest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feiere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FF0000"/>
                </a:solidFill>
              </a:rPr>
              <a:t>mit </a:t>
            </a:r>
            <a:r>
              <a:rPr lang="en-US" u="sng" dirty="0" err="1" smtClean="0">
                <a:solidFill>
                  <a:srgbClr val="FF0000"/>
                </a:solidFill>
              </a:rPr>
              <a:t>meiner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Familie</a:t>
            </a:r>
            <a:r>
              <a:rPr lang="en-US" dirty="0" smtClean="0"/>
              <a:t>…</a:t>
            </a:r>
          </a:p>
          <a:p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feiern</a:t>
            </a:r>
            <a:r>
              <a:rPr lang="en-US" dirty="0" smtClean="0"/>
              <a:t> mit </a:t>
            </a:r>
            <a:r>
              <a:rPr lang="en-US" dirty="0" err="1" smtClean="0"/>
              <a:t>unserern</a:t>
            </a:r>
            <a:r>
              <a:rPr lang="en-US" dirty="0" smtClean="0"/>
              <a:t> </a:t>
            </a:r>
            <a:r>
              <a:rPr lang="en-US" dirty="0" err="1" smtClean="0"/>
              <a:t>Familien</a:t>
            </a:r>
            <a:r>
              <a:rPr lang="en-US" dirty="0" smtClean="0"/>
              <a:t>…</a:t>
            </a:r>
          </a:p>
          <a:p>
            <a:endParaRPr lang="en-US" dirty="0"/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meinen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r>
              <a:rPr lang="en-US" dirty="0" smtClean="0"/>
              <a:t> </a:t>
            </a:r>
          </a:p>
          <a:p>
            <a:r>
              <a:rPr lang="en-US" dirty="0"/>
              <a:t>m</a:t>
            </a:r>
            <a:r>
              <a:rPr lang="en-US" dirty="0" smtClean="0"/>
              <a:t>it </a:t>
            </a:r>
            <a:r>
              <a:rPr lang="en-US" dirty="0" err="1" smtClean="0"/>
              <a:t>unseren</a:t>
            </a:r>
            <a:r>
              <a:rPr lang="en-US" dirty="0" smtClean="0"/>
              <a:t> </a:t>
            </a:r>
            <a:r>
              <a:rPr lang="en-US" dirty="0" err="1" smtClean="0"/>
              <a:t>Freunden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6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Fünfter</a:t>
            </a:r>
            <a:r>
              <a:rPr lang="en-US" dirty="0" smtClean="0"/>
              <a:t> Wiki-</a:t>
            </a:r>
            <a:r>
              <a:rPr lang="en-US" dirty="0" err="1" smtClean="0"/>
              <a:t>Eintrag</a:t>
            </a:r>
            <a:r>
              <a:rPr lang="en-US" dirty="0" smtClean="0"/>
              <a:t>: Die </a:t>
            </a:r>
            <a:r>
              <a:rPr lang="en-US" dirty="0" err="1" smtClean="0"/>
              <a:t>Stadt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toll an </a:t>
            </a:r>
            <a:r>
              <a:rPr lang="en-US" dirty="0" err="1" smtClean="0"/>
              <a:t>eurer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? Was </a:t>
            </a:r>
            <a:r>
              <a:rPr lang="en-US" dirty="0" err="1" smtClean="0"/>
              <a:t>findet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so gut? Wie </a:t>
            </a:r>
            <a:r>
              <a:rPr lang="en-US" dirty="0" err="1" smtClean="0"/>
              <a:t>groß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die </a:t>
            </a:r>
            <a:r>
              <a:rPr lang="en-US" dirty="0" err="1" smtClean="0"/>
              <a:t>Stadt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err="1" smtClean="0"/>
              <a:t>Vergleicht</a:t>
            </a:r>
            <a:r>
              <a:rPr lang="en-US" dirty="0" smtClean="0"/>
              <a:t> </a:t>
            </a:r>
            <a:r>
              <a:rPr lang="en-US" dirty="0" err="1" smtClean="0"/>
              <a:t>eure</a:t>
            </a:r>
            <a:r>
              <a:rPr lang="en-US" dirty="0" smtClean="0"/>
              <a:t> </a:t>
            </a:r>
            <a:r>
              <a:rPr lang="en-US" dirty="0" err="1" smtClean="0"/>
              <a:t>Stadt</a:t>
            </a:r>
            <a:r>
              <a:rPr lang="en-US" dirty="0" smtClean="0"/>
              <a:t> mit </a:t>
            </a:r>
            <a:r>
              <a:rPr lang="en-US" dirty="0" err="1" smtClean="0"/>
              <a:t>einem</a:t>
            </a:r>
            <a:r>
              <a:rPr lang="en-US" dirty="0" smtClean="0"/>
              <a:t> Tier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Sportart</a:t>
            </a:r>
            <a:r>
              <a:rPr lang="en-US" dirty="0" smtClean="0"/>
              <a:t>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Speise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ist</a:t>
            </a:r>
            <a:r>
              <a:rPr lang="en-US" dirty="0" smtClean="0"/>
              <a:t> das Wetter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momentan</a:t>
            </a:r>
            <a:r>
              <a:rPr lang="en-US" dirty="0" smtClean="0"/>
              <a:t>? Und in den </a:t>
            </a:r>
            <a:r>
              <a:rPr lang="en-US" dirty="0" err="1" smtClean="0"/>
              <a:t>anderen</a:t>
            </a:r>
            <a:r>
              <a:rPr lang="en-US" dirty="0" smtClean="0"/>
              <a:t> </a:t>
            </a:r>
            <a:r>
              <a:rPr lang="en-US" dirty="0" err="1" smtClean="0"/>
              <a:t>Jahrszeiten</a:t>
            </a:r>
            <a:r>
              <a:rPr lang="en-US" dirty="0" smtClean="0"/>
              <a:t>?</a:t>
            </a:r>
          </a:p>
          <a:p>
            <a:pPr marL="596646" indent="-514350">
              <a:buFont typeface="+mj-lt"/>
              <a:buAutoNum type="arabicPeriod"/>
            </a:pPr>
            <a:r>
              <a:rPr lang="en-US" dirty="0" smtClean="0"/>
              <a:t>Wie </a:t>
            </a:r>
            <a:r>
              <a:rPr lang="en-US" dirty="0" err="1" smtClean="0"/>
              <a:t>sieht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typisches</a:t>
            </a:r>
            <a:r>
              <a:rPr lang="en-US" dirty="0" smtClean="0"/>
              <a:t> </a:t>
            </a:r>
            <a:r>
              <a:rPr lang="en-US" dirty="0" err="1" smtClean="0"/>
              <a:t>Haus</a:t>
            </a:r>
            <a:r>
              <a:rPr lang="en-US" dirty="0" smtClean="0"/>
              <a:t> </a:t>
            </a:r>
            <a:r>
              <a:rPr lang="en-US" dirty="0" err="1" smtClean="0"/>
              <a:t>bei</a:t>
            </a:r>
            <a:r>
              <a:rPr lang="en-US" dirty="0" smtClean="0"/>
              <a:t> </a:t>
            </a:r>
            <a:r>
              <a:rPr lang="en-US" dirty="0" err="1" smtClean="0"/>
              <a:t>euch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? Und </a:t>
            </a:r>
            <a:r>
              <a:rPr lang="en-US" dirty="0" err="1" smtClean="0"/>
              <a:t>wie</a:t>
            </a:r>
            <a:r>
              <a:rPr lang="en-US" dirty="0" smtClean="0"/>
              <a:t> das </a:t>
            </a:r>
            <a:r>
              <a:rPr lang="en-US" dirty="0" err="1" smtClean="0"/>
              <a:t>Einkaufszentrum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9289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4300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Montag</a:t>
            </a:r>
            <a:r>
              <a:rPr lang="en-US" sz="3200" dirty="0" smtClean="0"/>
              <a:t>, der 14. </a:t>
            </a:r>
            <a:r>
              <a:rPr lang="en-US" sz="3200" dirty="0" err="1" smtClean="0"/>
              <a:t>Januar</a:t>
            </a:r>
            <a:r>
              <a:rPr lang="en-US" sz="3200" dirty="0" smtClean="0"/>
              <a:t> 2013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1800" dirty="0" smtClean="0">
                <a:solidFill>
                  <a:schemeClr val="tx1"/>
                </a:solidFill>
              </a:rPr>
              <a:t>Deutsch 2, C &amp; D</a:t>
            </a:r>
            <a:r>
              <a:rPr lang="en-US" sz="1800" dirty="0" smtClean="0"/>
              <a:t> </a:t>
            </a:r>
            <a:r>
              <a:rPr lang="en-US" sz="1800" dirty="0" err="1" smtClean="0"/>
              <a:t>Stunde</a:t>
            </a:r>
            <a:r>
              <a:rPr lang="en-US" sz="1800" dirty="0"/>
              <a:t>	</a:t>
            </a:r>
            <a:r>
              <a:rPr lang="en-US" sz="1800" dirty="0" err="1" smtClean="0"/>
              <a:t>Heute</a:t>
            </a:r>
            <a:r>
              <a:rPr lang="en-US" sz="1800" dirty="0" smtClean="0"/>
              <a:t> </a:t>
            </a:r>
            <a:r>
              <a:rPr lang="en-US" sz="1800" dirty="0" err="1" smtClean="0"/>
              <a:t>ist</a:t>
            </a:r>
            <a:r>
              <a:rPr lang="en-US" sz="1800" dirty="0" smtClean="0"/>
              <a:t> </a:t>
            </a:r>
            <a:r>
              <a:rPr lang="en-US" sz="1800" dirty="0" err="1" smtClean="0"/>
              <a:t>ein</a:t>
            </a:r>
            <a:r>
              <a:rPr lang="en-US" sz="1800" dirty="0" smtClean="0"/>
              <a:t> C Tag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217325"/>
            <a:ext cx="7498080" cy="5101187"/>
          </a:xfrm>
        </p:spPr>
        <p:txBody>
          <a:bodyPr>
            <a:noAutofit/>
          </a:bodyPr>
          <a:lstStyle/>
          <a:p>
            <a:r>
              <a:rPr lang="en-US" sz="1400" b="1" dirty="0" smtClean="0"/>
              <a:t>Unit</a:t>
            </a:r>
            <a:r>
              <a:rPr lang="en-US" sz="1400" b="1" dirty="0"/>
              <a:t>: </a:t>
            </a:r>
            <a:r>
              <a:rPr lang="en-US" sz="1400" dirty="0" err="1" smtClean="0"/>
              <a:t>Einkaufen</a:t>
            </a:r>
            <a:r>
              <a:rPr lang="en-US" sz="1400" dirty="0" smtClean="0"/>
              <a:t> </a:t>
            </a:r>
            <a:r>
              <a:rPr lang="en-US" sz="1400" dirty="0" err="1" smtClean="0"/>
              <a:t>gehen</a:t>
            </a:r>
            <a:r>
              <a:rPr lang="en-US" sz="1400" dirty="0"/>
              <a:t> </a:t>
            </a:r>
            <a:r>
              <a:rPr lang="en-US" sz="1400" dirty="0" smtClean="0"/>
              <a:t>(Going shopping)</a:t>
            </a:r>
          </a:p>
          <a:p>
            <a:r>
              <a:rPr lang="en-US" sz="1400" b="1" dirty="0" smtClean="0"/>
              <a:t>Goal: </a:t>
            </a:r>
            <a:r>
              <a:rPr lang="en-US" sz="1400" dirty="0" smtClean="0"/>
              <a:t>to</a:t>
            </a:r>
            <a:r>
              <a:rPr lang="en-US" sz="1400" b="1" dirty="0" smtClean="0"/>
              <a:t> </a:t>
            </a:r>
            <a:r>
              <a:rPr lang="en-US" sz="1400" dirty="0" smtClean="0"/>
              <a:t>inquire about a shopping list, and to go shopping at different grocery/specialty stores in Germany. To tell where you were and what activities you did.</a:t>
            </a:r>
          </a:p>
          <a:p>
            <a:r>
              <a:rPr lang="en-US" sz="1400" b="1" dirty="0" err="1" smtClean="0"/>
              <a:t>Fragen</a:t>
            </a:r>
            <a:r>
              <a:rPr lang="en-US" sz="1400" b="1" dirty="0" smtClean="0"/>
              <a:t>: </a:t>
            </a:r>
            <a:r>
              <a:rPr lang="en-US" sz="1400" dirty="0" err="1" smtClean="0"/>
              <a:t>Kann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für</a:t>
            </a:r>
            <a:r>
              <a:rPr lang="en-US" sz="1400" dirty="0" smtClean="0"/>
              <a:t> </a:t>
            </a:r>
            <a:r>
              <a:rPr lang="en-US" sz="1400" dirty="0" err="1" smtClean="0"/>
              <a:t>dich</a:t>
            </a:r>
            <a:r>
              <a:rPr lang="en-US" sz="1400" dirty="0" smtClean="0"/>
              <a:t> </a:t>
            </a:r>
            <a:r>
              <a:rPr lang="en-US" sz="1400" dirty="0" err="1" smtClean="0"/>
              <a:t>einkaufen</a:t>
            </a:r>
            <a:r>
              <a:rPr lang="en-US" sz="1400" dirty="0" smtClean="0"/>
              <a:t> </a:t>
            </a:r>
            <a:r>
              <a:rPr lang="en-US" sz="1400" dirty="0" err="1" smtClean="0"/>
              <a:t>gehen</a:t>
            </a:r>
            <a:r>
              <a:rPr lang="en-US" sz="1400" dirty="0" smtClean="0"/>
              <a:t>? Was </a:t>
            </a:r>
            <a:r>
              <a:rPr lang="en-US" sz="1400" dirty="0" err="1" smtClean="0"/>
              <a:t>soll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</a:t>
            </a:r>
            <a:r>
              <a:rPr lang="en-US" sz="1400" dirty="0" err="1" smtClean="0"/>
              <a:t>kaufen</a:t>
            </a:r>
            <a:r>
              <a:rPr lang="en-US" sz="1400" dirty="0" smtClean="0"/>
              <a:t> und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soll</a:t>
            </a:r>
            <a:r>
              <a:rPr lang="en-US" sz="1400" dirty="0" smtClean="0"/>
              <a:t> </a:t>
            </a:r>
            <a:r>
              <a:rPr lang="en-US" sz="1400" dirty="0" err="1" smtClean="0"/>
              <a:t>ich</a:t>
            </a:r>
            <a:r>
              <a:rPr lang="en-US" sz="1400" dirty="0" smtClean="0"/>
              <a:t> das </a:t>
            </a:r>
            <a:r>
              <a:rPr lang="en-US" sz="1400" dirty="0" err="1" smtClean="0"/>
              <a:t>holen</a:t>
            </a:r>
            <a:r>
              <a:rPr lang="en-US" sz="1400" dirty="0" smtClean="0"/>
              <a:t>? </a:t>
            </a:r>
            <a:r>
              <a:rPr lang="en-US" sz="1400" dirty="0" err="1" smtClean="0"/>
              <a:t>Wo</a:t>
            </a:r>
            <a:r>
              <a:rPr lang="en-US" sz="1400" dirty="0" smtClean="0"/>
              <a:t> </a:t>
            </a:r>
            <a:r>
              <a:rPr lang="en-US" sz="1400" dirty="0" err="1" smtClean="0"/>
              <a:t>warst</a:t>
            </a:r>
            <a:r>
              <a:rPr lang="en-US" sz="1400" dirty="0" smtClean="0"/>
              <a:t> du? Was hast du </a:t>
            </a:r>
            <a:r>
              <a:rPr lang="en-US" sz="1400" dirty="0" err="1" smtClean="0"/>
              <a:t>gemacht</a:t>
            </a:r>
            <a:r>
              <a:rPr lang="en-US" sz="1400" dirty="0" smtClean="0"/>
              <a:t>?</a:t>
            </a:r>
          </a:p>
          <a:p>
            <a:r>
              <a:rPr lang="en-US" sz="1400" b="1" dirty="0" smtClean="0"/>
              <a:t>Questions:</a:t>
            </a:r>
            <a:r>
              <a:rPr lang="en-US" sz="1400" dirty="0" smtClean="0"/>
              <a:t> Can I go shopping for you? Where and what should I buy and where should I get it? Where were you? What did you do?</a:t>
            </a:r>
          </a:p>
          <a:p>
            <a:r>
              <a:rPr lang="en-US" sz="1400" b="1" dirty="0" smtClean="0"/>
              <a:t>Daily Objectives: </a:t>
            </a:r>
          </a:p>
          <a:p>
            <a:pPr lvl="1"/>
            <a:r>
              <a:rPr lang="en-US" sz="1400" dirty="0" smtClean="0"/>
              <a:t>to inquire about shopping list and different stores to go shopping to, </a:t>
            </a:r>
          </a:p>
          <a:p>
            <a:pPr lvl="1"/>
            <a:r>
              <a:rPr lang="en-US" sz="1400" dirty="0" smtClean="0"/>
              <a:t>to have in-store conversations</a:t>
            </a:r>
          </a:p>
          <a:p>
            <a:pPr lvl="1"/>
            <a:r>
              <a:rPr lang="en-US" sz="1400" dirty="0" smtClean="0"/>
              <a:t>practice </a:t>
            </a:r>
            <a:r>
              <a:rPr lang="en-US" sz="1400" smtClean="0"/>
              <a:t>for final </a:t>
            </a:r>
            <a:endParaRPr lang="en-US" sz="1400" dirty="0" smtClean="0"/>
          </a:p>
          <a:p>
            <a:pPr lvl="1"/>
            <a:endParaRPr lang="en-US" sz="1400" dirty="0" smtClean="0"/>
          </a:p>
          <a:p>
            <a:r>
              <a:rPr lang="en-US" sz="1400" b="1" dirty="0" smtClean="0"/>
              <a:t>Der </a:t>
            </a:r>
            <a:r>
              <a:rPr lang="en-US" sz="1400" b="1" dirty="0" err="1"/>
              <a:t>Unterricht</a:t>
            </a:r>
            <a:r>
              <a:rPr lang="en-US" sz="1400" b="1" dirty="0" smtClean="0"/>
              <a:t>:</a:t>
            </a:r>
          </a:p>
          <a:p>
            <a:pPr lvl="1"/>
            <a:r>
              <a:rPr lang="en-US" sz="1400" dirty="0" err="1" smtClean="0"/>
              <a:t>Examen</a:t>
            </a:r>
            <a:r>
              <a:rPr lang="en-US" sz="1400" dirty="0" smtClean="0"/>
              <a:t> – </a:t>
            </a:r>
            <a:r>
              <a:rPr lang="en-US" sz="1400" dirty="0" err="1" smtClean="0"/>
              <a:t>zum</a:t>
            </a:r>
            <a:r>
              <a:rPr lang="en-US" sz="1400" dirty="0" smtClean="0"/>
              <a:t> </a:t>
            </a:r>
            <a:r>
              <a:rPr lang="en-US" sz="1400" dirty="0" err="1" smtClean="0"/>
              <a:t>Sprechen</a:t>
            </a:r>
            <a:r>
              <a:rPr lang="en-US" sz="1400" dirty="0" smtClean="0"/>
              <a:t>: </a:t>
            </a:r>
            <a:r>
              <a:rPr lang="en-US" sz="1400" dirty="0" err="1" smtClean="0"/>
              <a:t>Einkaufen</a:t>
            </a:r>
            <a:r>
              <a:rPr lang="en-US" sz="1400" dirty="0" smtClean="0"/>
              <a:t> </a:t>
            </a:r>
            <a:r>
              <a:rPr lang="en-US" sz="1400" dirty="0" err="1" smtClean="0"/>
              <a:t>gehen</a:t>
            </a:r>
            <a:endParaRPr lang="en-US" sz="1400" dirty="0" smtClean="0"/>
          </a:p>
          <a:p>
            <a:pPr lvl="1"/>
            <a:r>
              <a:rPr lang="en-US" sz="1400" dirty="0" smtClean="0"/>
              <a:t>I need many of you to come second lunch and after school ….</a:t>
            </a:r>
          </a:p>
          <a:p>
            <a:pPr lvl="1"/>
            <a:r>
              <a:rPr lang="en-US" sz="1400" dirty="0" err="1" smtClean="0"/>
              <a:t>nächste</a:t>
            </a:r>
            <a:r>
              <a:rPr lang="en-US" sz="1400" dirty="0" smtClean="0"/>
              <a:t> </a:t>
            </a:r>
            <a:r>
              <a:rPr lang="en-US" sz="1400" dirty="0" err="1" smtClean="0"/>
              <a:t>Seite</a:t>
            </a:r>
            <a:r>
              <a:rPr lang="en-US" sz="1400" dirty="0" smtClean="0"/>
              <a:t> – </a:t>
            </a:r>
            <a:r>
              <a:rPr lang="en-US" sz="1400" dirty="0" err="1" smtClean="0"/>
              <a:t>zum</a:t>
            </a:r>
            <a:r>
              <a:rPr lang="en-US" sz="1400" dirty="0" smtClean="0"/>
              <a:t> </a:t>
            </a:r>
            <a:r>
              <a:rPr lang="en-US" sz="1400" dirty="0" err="1" smtClean="0"/>
              <a:t>üben</a:t>
            </a:r>
            <a:r>
              <a:rPr lang="en-US" sz="1400" dirty="0" smtClean="0"/>
              <a:t>!!!</a:t>
            </a:r>
          </a:p>
          <a:p>
            <a:pPr lvl="1"/>
            <a:r>
              <a:rPr lang="en-US" sz="1400" dirty="0" err="1" smtClean="0"/>
              <a:t>Korrekturen</a:t>
            </a:r>
            <a:r>
              <a:rPr lang="en-US" sz="1400" dirty="0" smtClean="0"/>
              <a:t>…</a:t>
            </a:r>
          </a:p>
          <a:p>
            <a:pPr lvl="1"/>
            <a:endParaRPr lang="en-US" sz="1400" dirty="0" smtClean="0"/>
          </a:p>
          <a:p>
            <a:r>
              <a:rPr lang="en-US" sz="1400" b="1" dirty="0" err="1" smtClean="0"/>
              <a:t>Hausaufgaben</a:t>
            </a:r>
            <a:r>
              <a:rPr lang="en-US" sz="1400" b="1" dirty="0" smtClean="0"/>
              <a:t>: </a:t>
            </a:r>
            <a:r>
              <a:rPr lang="en-US" sz="1400" b="1" dirty="0" err="1" smtClean="0">
                <a:solidFill>
                  <a:srgbClr val="FF0000"/>
                </a:solidFill>
              </a:rPr>
              <a:t>Kapitel</a:t>
            </a:r>
            <a:r>
              <a:rPr lang="en-US" sz="1400" b="1" dirty="0" smtClean="0">
                <a:solidFill>
                  <a:srgbClr val="FF0000"/>
                </a:solidFill>
              </a:rPr>
              <a:t> 1 – 8 </a:t>
            </a:r>
            <a:r>
              <a:rPr lang="en-US" sz="1400" b="1" dirty="0" err="1" smtClean="0">
                <a:solidFill>
                  <a:srgbClr val="FF0000"/>
                </a:solidFill>
              </a:rPr>
              <a:t>lernen</a:t>
            </a:r>
            <a:r>
              <a:rPr lang="en-US" sz="1400" b="1" dirty="0" smtClean="0">
                <a:solidFill>
                  <a:srgbClr val="FF0000"/>
                </a:solidFill>
              </a:rPr>
              <a:t>  - use your final guide </a:t>
            </a:r>
            <a:endParaRPr lang="en-US" sz="1400" dirty="0" smtClean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38317" y="594088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965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Die </a:t>
            </a:r>
            <a:r>
              <a:rPr lang="en-US" sz="4000" dirty="0" err="1" smtClean="0"/>
              <a:t>Stadt</a:t>
            </a:r>
            <a:r>
              <a:rPr lang="en-US" sz="4000" dirty="0" smtClean="0"/>
              <a:t>: </a:t>
            </a:r>
            <a:r>
              <a:rPr lang="en-US" sz="4000" dirty="0" err="1" smtClean="0"/>
              <a:t>Vokabeln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curfew: change to:</a:t>
            </a:r>
          </a:p>
          <a:p>
            <a:r>
              <a:rPr lang="en-US" dirty="0" smtClean="0"/>
              <a:t>I have to be home by 10:00 pm</a:t>
            </a:r>
          </a:p>
          <a:p>
            <a:r>
              <a:rPr lang="en-US" dirty="0" smtClean="0"/>
              <a:t>By law we are not allowed to be out after 10:00 pm. </a:t>
            </a:r>
            <a:endParaRPr lang="en-US" dirty="0"/>
          </a:p>
          <a:p>
            <a:r>
              <a:rPr lang="en-US" dirty="0" smtClean="0"/>
              <a:t>By law we are not allowed to drive after</a:t>
            </a:r>
          </a:p>
          <a:p>
            <a:r>
              <a:rPr lang="en-US" dirty="0" smtClean="0"/>
              <a:t>by law – </a:t>
            </a:r>
            <a:r>
              <a:rPr lang="en-US" dirty="0" err="1" smtClean="0"/>
              <a:t>nach</a:t>
            </a:r>
            <a:r>
              <a:rPr lang="en-US" dirty="0" smtClean="0"/>
              <a:t>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Gesetz</a:t>
            </a:r>
            <a:r>
              <a:rPr lang="en-US" dirty="0" smtClean="0"/>
              <a:t> </a:t>
            </a:r>
          </a:p>
          <a:p>
            <a:r>
              <a:rPr lang="en-US" dirty="0" smtClean="0"/>
              <a:t>the law – das </a:t>
            </a:r>
            <a:r>
              <a:rPr lang="en-US" dirty="0" err="1" smtClean="0"/>
              <a:t>Gesetz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894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Verschiedenes</a:t>
            </a:r>
            <a:r>
              <a:rPr lang="en-US" dirty="0" smtClean="0"/>
              <a:t> (miscellaneous):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73185"/>
            <a:ext cx="7498080" cy="4800600"/>
          </a:xfrm>
        </p:spPr>
        <p:txBody>
          <a:bodyPr/>
          <a:lstStyle/>
          <a:p>
            <a:r>
              <a:rPr lang="en-US" dirty="0" err="1" smtClean="0"/>
              <a:t>Wikipost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beantworten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i="1" dirty="0"/>
              <a:t>Edmodo C hour: vnt0dv  	</a:t>
            </a:r>
            <a:endParaRPr lang="en-US" i="1" dirty="0" smtClean="0"/>
          </a:p>
          <a:p>
            <a:r>
              <a:rPr lang="en-US" i="1" dirty="0" smtClean="0"/>
              <a:t>Edmodo </a:t>
            </a:r>
            <a:r>
              <a:rPr lang="en-US" i="1" dirty="0"/>
              <a:t>D hour: tfhb9x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84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286156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338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24352"/>
          </a:xfrm>
        </p:spPr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Üben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conjugation chart of </a:t>
            </a:r>
          </a:p>
          <a:p>
            <a:pPr lvl="1"/>
            <a:r>
              <a:rPr lang="en-US" dirty="0" smtClean="0"/>
              <a:t>past tense to be</a:t>
            </a:r>
          </a:p>
          <a:p>
            <a:pPr lvl="1"/>
            <a:r>
              <a:rPr lang="en-US" dirty="0" err="1" smtClean="0"/>
              <a:t>müssen</a:t>
            </a:r>
            <a:r>
              <a:rPr lang="en-US" dirty="0" smtClean="0"/>
              <a:t> &amp; </a:t>
            </a:r>
            <a:r>
              <a:rPr lang="en-US" dirty="0" err="1" smtClean="0"/>
              <a:t>können</a:t>
            </a:r>
            <a:endParaRPr lang="en-US" dirty="0" smtClean="0"/>
          </a:p>
          <a:p>
            <a:r>
              <a:rPr lang="en-US" dirty="0" smtClean="0"/>
              <a:t>Write sentences, using each pronoun and each verb once.</a:t>
            </a:r>
          </a:p>
          <a:p>
            <a:r>
              <a:rPr lang="en-US" dirty="0" smtClean="0"/>
              <a:t>Write questions you think I might ask you for the writing section. Then answer your own question. If you like – hand in your questions and answers.</a:t>
            </a:r>
          </a:p>
          <a:p>
            <a:r>
              <a:rPr lang="en-US" dirty="0" smtClean="0"/>
              <a:t>Are the following sentences, questions, commands correct or not?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ins </a:t>
            </a:r>
            <a:r>
              <a:rPr lang="en-US" dirty="0" err="1" smtClean="0"/>
              <a:t>Schwimmbad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 </a:t>
            </a:r>
            <a:r>
              <a:rPr lang="en-US" dirty="0" err="1" smtClean="0"/>
              <a:t>Staub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woll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Peter </a:t>
            </a:r>
            <a:r>
              <a:rPr lang="en-US" dirty="0" err="1" smtClean="0"/>
              <a:t>nehmt</a:t>
            </a:r>
            <a:r>
              <a:rPr lang="en-US" dirty="0" smtClean="0"/>
              <a:t> das </a:t>
            </a:r>
            <a:r>
              <a:rPr lang="en-US" dirty="0" err="1" smtClean="0"/>
              <a:t>Hemd</a:t>
            </a:r>
            <a:r>
              <a:rPr lang="en-US" smtClean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Mähst</a:t>
            </a:r>
            <a:r>
              <a:rPr lang="en-US" dirty="0" smtClean="0"/>
              <a:t> den </a:t>
            </a:r>
            <a:r>
              <a:rPr lang="en-US" dirty="0" err="1" smtClean="0"/>
              <a:t>Rasen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Wie </a:t>
            </a:r>
            <a:r>
              <a:rPr lang="en-US" dirty="0" err="1" smtClean="0"/>
              <a:t>siehst</a:t>
            </a:r>
            <a:r>
              <a:rPr lang="en-US" dirty="0" smtClean="0"/>
              <a:t> du </a:t>
            </a:r>
            <a:r>
              <a:rPr lang="en-US" dirty="0" err="1" smtClean="0"/>
              <a:t>aus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Geh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spazieren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 smtClean="0"/>
              <a:t>Esst</a:t>
            </a:r>
            <a:r>
              <a:rPr lang="en-US" dirty="0" smtClean="0"/>
              <a:t> den </a:t>
            </a:r>
            <a:r>
              <a:rPr lang="en-US" dirty="0" err="1" smtClean="0"/>
              <a:t>Salat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Morgen </a:t>
            </a:r>
            <a:r>
              <a:rPr lang="en-US" dirty="0" err="1" smtClean="0"/>
              <a:t>ich</a:t>
            </a:r>
            <a:r>
              <a:rPr lang="en-US" dirty="0" smtClean="0"/>
              <a:t> will ins Kino.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am </a:t>
            </a:r>
            <a:r>
              <a:rPr lang="en-US" dirty="0" err="1" smtClean="0"/>
              <a:t>Abend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066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24352"/>
          </a:xfrm>
        </p:spPr>
        <p:txBody>
          <a:bodyPr/>
          <a:lstStyle/>
          <a:p>
            <a:r>
              <a:rPr lang="en-US" dirty="0" err="1"/>
              <a:t>Z</a:t>
            </a:r>
            <a:r>
              <a:rPr lang="en-US" dirty="0" err="1" smtClean="0"/>
              <a:t>um</a:t>
            </a:r>
            <a:r>
              <a:rPr lang="en-US" dirty="0" smtClean="0"/>
              <a:t> </a:t>
            </a:r>
            <a:r>
              <a:rPr lang="en-US" dirty="0" err="1" smtClean="0"/>
              <a:t>Üben</a:t>
            </a:r>
            <a:r>
              <a:rPr lang="en-US" dirty="0" smtClean="0"/>
              <a:t> – mit </a:t>
            </a:r>
            <a:r>
              <a:rPr lang="en-US" dirty="0" err="1" smtClean="0"/>
              <a:t>Korrekturen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conjugation chart of </a:t>
            </a:r>
          </a:p>
          <a:p>
            <a:pPr lvl="1"/>
            <a:r>
              <a:rPr lang="en-US" dirty="0" smtClean="0"/>
              <a:t>past tense to be</a:t>
            </a:r>
          </a:p>
          <a:p>
            <a:pPr lvl="1"/>
            <a:r>
              <a:rPr lang="en-US" dirty="0" err="1" smtClean="0"/>
              <a:t>müssen</a:t>
            </a:r>
            <a:r>
              <a:rPr lang="en-US" dirty="0" smtClean="0"/>
              <a:t> &amp; </a:t>
            </a:r>
            <a:r>
              <a:rPr lang="en-US" dirty="0" err="1" smtClean="0"/>
              <a:t>können</a:t>
            </a:r>
            <a:endParaRPr lang="en-US" dirty="0" smtClean="0"/>
          </a:p>
          <a:p>
            <a:r>
              <a:rPr lang="en-US" dirty="0" smtClean="0"/>
              <a:t>Write sentences, using each pronoun and each verb once.</a:t>
            </a:r>
          </a:p>
          <a:p>
            <a:r>
              <a:rPr lang="en-US" dirty="0" smtClean="0"/>
              <a:t>Write questions you think I might ask you for the writing section. Then answer your own question. If you like – hand in your questions and answers.</a:t>
            </a:r>
          </a:p>
          <a:p>
            <a:r>
              <a:rPr lang="en-US" dirty="0" smtClean="0"/>
              <a:t>Are the following sentences, questions, commands correct or not?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gehe</a:t>
            </a:r>
            <a:r>
              <a:rPr lang="en-US" dirty="0" smtClean="0"/>
              <a:t> </a:t>
            </a:r>
            <a:r>
              <a:rPr lang="en-US" dirty="0" err="1" smtClean="0"/>
              <a:t>morgen</a:t>
            </a:r>
            <a:r>
              <a:rPr lang="en-US" dirty="0" smtClean="0"/>
              <a:t> ins </a:t>
            </a:r>
            <a:r>
              <a:rPr lang="en-US" dirty="0" err="1" smtClean="0"/>
              <a:t>Schwimmbad</a:t>
            </a:r>
            <a:r>
              <a:rPr lang="en-US" dirty="0" smtClean="0"/>
              <a:t>.  </a:t>
            </a:r>
            <a:r>
              <a:rPr lang="en-US" dirty="0" smtClean="0">
                <a:solidFill>
                  <a:srgbClr val="008000"/>
                </a:solidFill>
              </a:rPr>
              <a:t>correct</a:t>
            </a:r>
          </a:p>
          <a:p>
            <a:pPr lvl="1"/>
            <a:r>
              <a:rPr lang="en-US" dirty="0" err="1" smtClean="0"/>
              <a:t>Kann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saugen</a:t>
            </a:r>
            <a:r>
              <a:rPr lang="en-US" dirty="0" smtClean="0"/>
              <a:t> </a:t>
            </a:r>
            <a:r>
              <a:rPr lang="en-US" dirty="0" err="1" smtClean="0"/>
              <a:t>Staub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dich</a:t>
            </a:r>
            <a:r>
              <a:rPr lang="en-US" dirty="0" smtClean="0"/>
              <a:t>? </a:t>
            </a:r>
            <a:r>
              <a:rPr lang="en-US" dirty="0" err="1" smtClean="0">
                <a:solidFill>
                  <a:srgbClr val="FF6600"/>
                </a:solidFill>
              </a:rPr>
              <a:t>Kann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ich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für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dich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Staub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saugen</a:t>
            </a:r>
            <a:r>
              <a:rPr lang="en-US" dirty="0" smtClean="0">
                <a:solidFill>
                  <a:srgbClr val="FF6600"/>
                </a:solidFill>
              </a:rPr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woll</a:t>
            </a:r>
            <a:r>
              <a:rPr lang="en-US" dirty="0" smtClean="0"/>
              <a:t> </a:t>
            </a:r>
            <a:r>
              <a:rPr lang="en-US" dirty="0" err="1" smtClean="0"/>
              <a:t>einkaufen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6600"/>
                </a:solidFill>
              </a:rPr>
              <a:t>Ich</a:t>
            </a:r>
            <a:r>
              <a:rPr lang="en-US" dirty="0" smtClean="0">
                <a:solidFill>
                  <a:srgbClr val="FF6600"/>
                </a:solidFill>
              </a:rPr>
              <a:t> will </a:t>
            </a:r>
            <a:r>
              <a:rPr lang="en-US" dirty="0" err="1" smtClean="0">
                <a:solidFill>
                  <a:srgbClr val="FF6600"/>
                </a:solidFill>
              </a:rPr>
              <a:t>einkaufen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  <a:endParaRPr lang="en-US" dirty="0" smtClean="0"/>
          </a:p>
          <a:p>
            <a:pPr lvl="1"/>
            <a:r>
              <a:rPr lang="en-US" dirty="0" smtClean="0"/>
              <a:t>Peter </a:t>
            </a:r>
            <a:r>
              <a:rPr lang="en-US" dirty="0" err="1" smtClean="0"/>
              <a:t>nehmt</a:t>
            </a:r>
            <a:r>
              <a:rPr lang="en-US" dirty="0" smtClean="0"/>
              <a:t> das </a:t>
            </a:r>
            <a:r>
              <a:rPr lang="en-US" dirty="0" err="1" smtClean="0"/>
              <a:t>Hemd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6600"/>
                </a:solidFill>
              </a:rPr>
              <a:t>Peter </a:t>
            </a:r>
            <a:r>
              <a:rPr lang="en-US" dirty="0" err="1" smtClean="0">
                <a:solidFill>
                  <a:srgbClr val="FF6600"/>
                </a:solidFill>
              </a:rPr>
              <a:t>nimmt</a:t>
            </a:r>
            <a:r>
              <a:rPr lang="en-US" dirty="0" smtClean="0">
                <a:solidFill>
                  <a:srgbClr val="FF6600"/>
                </a:solidFill>
              </a:rPr>
              <a:t> das </a:t>
            </a:r>
            <a:r>
              <a:rPr lang="en-US" dirty="0" err="1" smtClean="0">
                <a:solidFill>
                  <a:srgbClr val="FF6600"/>
                </a:solidFill>
              </a:rPr>
              <a:t>Hemd</a:t>
            </a:r>
            <a:r>
              <a:rPr lang="en-US" dirty="0" smtClean="0">
                <a:solidFill>
                  <a:srgbClr val="FF6600"/>
                </a:solidFill>
              </a:rPr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Mähst</a:t>
            </a:r>
            <a:r>
              <a:rPr lang="en-US" dirty="0" smtClean="0"/>
              <a:t> den </a:t>
            </a:r>
            <a:r>
              <a:rPr lang="en-US" dirty="0" err="1" smtClean="0"/>
              <a:t>Rasen</a:t>
            </a:r>
            <a:r>
              <a:rPr lang="en-US" dirty="0" smtClean="0"/>
              <a:t>! </a:t>
            </a:r>
            <a:r>
              <a:rPr lang="en-US" dirty="0" err="1" smtClean="0">
                <a:solidFill>
                  <a:srgbClr val="FF6600"/>
                </a:solidFill>
              </a:rPr>
              <a:t>Mäh</a:t>
            </a:r>
            <a:r>
              <a:rPr lang="en-US" dirty="0" smtClean="0">
                <a:solidFill>
                  <a:srgbClr val="FF6600"/>
                </a:solidFill>
              </a:rPr>
              <a:t> den </a:t>
            </a:r>
            <a:r>
              <a:rPr lang="en-US" dirty="0" err="1" smtClean="0">
                <a:solidFill>
                  <a:srgbClr val="FF6600"/>
                </a:solidFill>
              </a:rPr>
              <a:t>Rasen</a:t>
            </a:r>
            <a:endParaRPr lang="en-US" dirty="0" smtClean="0"/>
          </a:p>
          <a:p>
            <a:pPr lvl="1"/>
            <a:r>
              <a:rPr lang="en-US" dirty="0" smtClean="0"/>
              <a:t>Wie </a:t>
            </a:r>
            <a:r>
              <a:rPr lang="en-US" dirty="0" err="1" smtClean="0"/>
              <a:t>siehst</a:t>
            </a:r>
            <a:r>
              <a:rPr lang="en-US" dirty="0" smtClean="0"/>
              <a:t> du </a:t>
            </a:r>
            <a:r>
              <a:rPr lang="en-US" dirty="0" err="1" smtClean="0"/>
              <a:t>aus</a:t>
            </a:r>
            <a:r>
              <a:rPr lang="en-US" dirty="0" smtClean="0"/>
              <a:t>? </a:t>
            </a:r>
            <a:r>
              <a:rPr lang="en-US" dirty="0" smtClean="0">
                <a:solidFill>
                  <a:srgbClr val="008000"/>
                </a:solidFill>
              </a:rPr>
              <a:t>correct</a:t>
            </a:r>
            <a:endParaRPr lang="en-US" dirty="0" smtClean="0"/>
          </a:p>
          <a:p>
            <a:pPr lvl="1"/>
            <a:r>
              <a:rPr lang="en-US" dirty="0" err="1" smtClean="0"/>
              <a:t>Geh</a:t>
            </a:r>
            <a:r>
              <a:rPr lang="en-US" dirty="0" smtClean="0"/>
              <a:t> mit 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Hund</a:t>
            </a:r>
            <a:r>
              <a:rPr lang="en-US" dirty="0" smtClean="0"/>
              <a:t> </a:t>
            </a:r>
            <a:r>
              <a:rPr lang="en-US" dirty="0" err="1" smtClean="0"/>
              <a:t>spazieren</a:t>
            </a:r>
            <a:r>
              <a:rPr lang="en-US" dirty="0" smtClean="0"/>
              <a:t>! </a:t>
            </a:r>
            <a:r>
              <a:rPr lang="en-US" dirty="0" smtClean="0">
                <a:solidFill>
                  <a:srgbClr val="008000"/>
                </a:solidFill>
              </a:rPr>
              <a:t>correct</a:t>
            </a:r>
            <a:endParaRPr lang="en-US" dirty="0" smtClean="0"/>
          </a:p>
          <a:p>
            <a:pPr lvl="1"/>
            <a:r>
              <a:rPr lang="en-US" dirty="0" err="1" smtClean="0"/>
              <a:t>Esst</a:t>
            </a:r>
            <a:r>
              <a:rPr lang="en-US" dirty="0" smtClean="0"/>
              <a:t> den </a:t>
            </a:r>
            <a:r>
              <a:rPr lang="en-US" dirty="0" err="1" smtClean="0"/>
              <a:t>Salat</a:t>
            </a:r>
            <a:r>
              <a:rPr lang="en-US" dirty="0" smtClean="0"/>
              <a:t>! </a:t>
            </a:r>
            <a:r>
              <a:rPr lang="en-US" dirty="0" smtClean="0">
                <a:solidFill>
                  <a:srgbClr val="008000"/>
                </a:solidFill>
              </a:rPr>
              <a:t>correct</a:t>
            </a:r>
            <a:endParaRPr lang="en-US" dirty="0" smtClean="0"/>
          </a:p>
          <a:p>
            <a:pPr lvl="1"/>
            <a:r>
              <a:rPr lang="en-US" dirty="0" smtClean="0"/>
              <a:t>Morgen </a:t>
            </a:r>
            <a:r>
              <a:rPr lang="en-US" dirty="0" err="1" smtClean="0"/>
              <a:t>ich</a:t>
            </a:r>
            <a:r>
              <a:rPr lang="en-US" dirty="0" smtClean="0"/>
              <a:t> will ins Kino. </a:t>
            </a:r>
            <a:r>
              <a:rPr lang="en-US" dirty="0" smtClean="0">
                <a:solidFill>
                  <a:srgbClr val="FF6600"/>
                </a:solidFill>
              </a:rPr>
              <a:t>Morgen will </a:t>
            </a:r>
            <a:r>
              <a:rPr lang="en-US" dirty="0" err="1" smtClean="0">
                <a:solidFill>
                  <a:srgbClr val="FF6600"/>
                </a:solidFill>
              </a:rPr>
              <a:t>ich</a:t>
            </a:r>
            <a:r>
              <a:rPr lang="en-US" dirty="0" smtClean="0">
                <a:solidFill>
                  <a:srgbClr val="FF6600"/>
                </a:solidFill>
              </a:rPr>
              <a:t> ins Kino.</a:t>
            </a:r>
            <a:endParaRPr lang="en-US" dirty="0" smtClean="0"/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008000"/>
                </a:solidFill>
              </a:rPr>
              <a:t>correct</a:t>
            </a:r>
            <a:endParaRPr lang="en-US" dirty="0" smtClean="0"/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waren</a:t>
            </a:r>
            <a:r>
              <a:rPr lang="en-US" dirty="0" smtClean="0"/>
              <a:t> </a:t>
            </a:r>
            <a:r>
              <a:rPr lang="en-US" dirty="0" err="1" smtClean="0"/>
              <a:t>wir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 am </a:t>
            </a:r>
            <a:r>
              <a:rPr lang="en-US" dirty="0" err="1" smtClean="0"/>
              <a:t>Abend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FF6600"/>
                </a:solidFill>
              </a:rPr>
              <a:t>Gestern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abend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waren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wir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zu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Hause</a:t>
            </a:r>
            <a:r>
              <a:rPr lang="en-US" dirty="0" smtClean="0">
                <a:solidFill>
                  <a:srgbClr val="FF6600"/>
                </a:solidFill>
              </a:rPr>
              <a:t>.  or  </a:t>
            </a:r>
            <a:r>
              <a:rPr lang="en-US" dirty="0" err="1" smtClean="0">
                <a:solidFill>
                  <a:srgbClr val="FF6600"/>
                </a:solidFill>
              </a:rPr>
              <a:t>Gester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waren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wir</a:t>
            </a:r>
            <a:r>
              <a:rPr lang="en-US" dirty="0" smtClean="0">
                <a:solidFill>
                  <a:srgbClr val="FF6600"/>
                </a:solidFill>
              </a:rPr>
              <a:t> am </a:t>
            </a:r>
            <a:r>
              <a:rPr lang="en-US" dirty="0" err="1" smtClean="0">
                <a:solidFill>
                  <a:srgbClr val="FF6600"/>
                </a:solidFill>
              </a:rPr>
              <a:t>Abend</a:t>
            </a:r>
            <a:r>
              <a:rPr lang="en-US" dirty="0" smtClean="0">
                <a:solidFill>
                  <a:srgbClr val="FF6600"/>
                </a:solidFill>
              </a:rPr>
              <a:t> </a:t>
            </a:r>
            <a:r>
              <a:rPr lang="en-US" dirty="0" err="1" smtClean="0">
                <a:solidFill>
                  <a:srgbClr val="FF6600"/>
                </a:solidFill>
              </a:rPr>
              <a:t>zuhause</a:t>
            </a:r>
            <a:r>
              <a:rPr lang="en-US" dirty="0" smtClean="0">
                <a:solidFill>
                  <a:srgbClr val="FF6600"/>
                </a:solidFill>
              </a:rPr>
              <a:t>. 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08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How to express past tense in German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u="sng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im</a:t>
            </a:r>
            <a:r>
              <a:rPr lang="en-US" dirty="0" smtClean="0"/>
              <a:t> Kino.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r>
              <a:rPr lang="en-US" dirty="0" err="1" smtClean="0"/>
              <a:t>Letztes</a:t>
            </a:r>
            <a:r>
              <a:rPr lang="en-US" dirty="0" smtClean="0"/>
              <a:t> </a:t>
            </a:r>
            <a:r>
              <a:rPr lang="en-US" dirty="0" err="1" smtClean="0"/>
              <a:t>Wochenende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/>
              <a:t> </a:t>
            </a:r>
            <a:r>
              <a:rPr lang="en-US" dirty="0" err="1" smtClean="0"/>
              <a:t>im</a:t>
            </a:r>
            <a:r>
              <a:rPr lang="en-US" dirty="0" smtClean="0"/>
              <a:t> Café.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Was </a:t>
            </a:r>
            <a:r>
              <a:rPr lang="en-US" u="sng" dirty="0" smtClean="0"/>
              <a:t>hast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u="sng" dirty="0" err="1" smtClean="0"/>
              <a:t>gemacht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geschlafen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bin </a:t>
            </a:r>
            <a:r>
              <a:rPr lang="en-US" dirty="0" err="1" smtClean="0"/>
              <a:t>gestern</a:t>
            </a:r>
            <a:r>
              <a:rPr lang="en-US" dirty="0" smtClean="0"/>
              <a:t> </a:t>
            </a:r>
            <a:r>
              <a:rPr lang="en-US" dirty="0" err="1" smtClean="0"/>
              <a:t>Abend</a:t>
            </a:r>
            <a:r>
              <a:rPr lang="en-US" dirty="0" smtClean="0"/>
              <a:t> ins Kino </a:t>
            </a:r>
            <a:r>
              <a:rPr lang="en-US" dirty="0" err="1" smtClean="0"/>
              <a:t>gegangen</a:t>
            </a:r>
            <a:r>
              <a:rPr lang="en-US" dirty="0" smtClean="0"/>
              <a:t>? </a:t>
            </a:r>
          </a:p>
          <a:p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“…” </a:t>
            </a:r>
            <a:r>
              <a:rPr lang="en-US" dirty="0" err="1" smtClean="0"/>
              <a:t>gesehen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 </a:t>
            </a:r>
            <a:r>
              <a:rPr lang="en-US" dirty="0" err="1" smtClean="0"/>
              <a:t>gemacht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Basektball</a:t>
            </a:r>
            <a:r>
              <a:rPr lang="en-US" dirty="0" smtClean="0"/>
              <a:t> </a:t>
            </a:r>
            <a:r>
              <a:rPr lang="en-US" dirty="0" err="1" smtClean="0"/>
              <a:t>gespielt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</a:t>
            </a:r>
            <a:r>
              <a:rPr lang="en-US" dirty="0" err="1" smtClean="0"/>
              <a:t>Fernsehen</a:t>
            </a:r>
            <a:r>
              <a:rPr lang="en-US" dirty="0" smtClean="0"/>
              <a:t> </a:t>
            </a:r>
            <a:r>
              <a:rPr lang="en-US" dirty="0" err="1" smtClean="0"/>
              <a:t>geschaut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4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tense &amp; Present perfect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Past Tense</a:t>
            </a:r>
          </a:p>
          <a:p>
            <a:pPr lvl="1"/>
            <a:r>
              <a:rPr lang="en-US" dirty="0" err="1" smtClean="0"/>
              <a:t>Wo</a:t>
            </a:r>
            <a:r>
              <a:rPr lang="en-US" dirty="0" smtClean="0"/>
              <a:t> </a:t>
            </a:r>
            <a:r>
              <a:rPr lang="en-US" dirty="0" err="1" smtClean="0"/>
              <a:t>warst</a:t>
            </a:r>
            <a:r>
              <a:rPr lang="en-US" dirty="0" smtClean="0"/>
              <a:t> du </a:t>
            </a:r>
            <a:r>
              <a:rPr lang="en-US" dirty="0" err="1" smtClean="0"/>
              <a:t>gestern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in der </a:t>
            </a:r>
            <a:r>
              <a:rPr lang="en-US" dirty="0" err="1" smtClean="0"/>
              <a:t>Schule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war </a:t>
            </a:r>
            <a:r>
              <a:rPr lang="en-US" dirty="0" err="1" smtClean="0"/>
              <a:t>beim</a:t>
            </a:r>
            <a:r>
              <a:rPr lang="en-US" dirty="0" smtClean="0"/>
              <a:t> Training.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war </a:t>
            </a:r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Hause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gestern</a:t>
            </a:r>
            <a:r>
              <a:rPr lang="en-US" dirty="0" smtClean="0"/>
              <a:t> – yesterday</a:t>
            </a:r>
          </a:p>
          <a:p>
            <a:endParaRPr lang="en-US" dirty="0" smtClean="0"/>
          </a:p>
          <a:p>
            <a:r>
              <a:rPr lang="en-US" dirty="0" smtClean="0"/>
              <a:t>Present Perfect</a:t>
            </a:r>
            <a:endParaRPr lang="en-US" dirty="0"/>
          </a:p>
          <a:p>
            <a:pPr lvl="1"/>
            <a:r>
              <a:rPr lang="en-US" dirty="0" err="1" smtClean="0"/>
              <a:t>Welchen</a:t>
            </a:r>
            <a:r>
              <a:rPr lang="en-US" dirty="0" smtClean="0"/>
              <a:t> Film hast du </a:t>
            </a:r>
            <a:r>
              <a:rPr lang="en-US" dirty="0" err="1" smtClean="0"/>
              <a:t>gesehen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Ich</a:t>
            </a:r>
            <a:r>
              <a:rPr lang="en-US" dirty="0" smtClean="0"/>
              <a:t> </a:t>
            </a:r>
            <a:r>
              <a:rPr lang="en-US" dirty="0" err="1" smtClean="0"/>
              <a:t>habe</a:t>
            </a:r>
            <a:r>
              <a:rPr lang="en-US" dirty="0" smtClean="0"/>
              <a:t> den Film ….. </a:t>
            </a:r>
            <a:r>
              <a:rPr lang="en-US" dirty="0" err="1" smtClean="0"/>
              <a:t>gesehen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past tense:</a:t>
            </a:r>
            <a:endParaRPr lang="en-US" dirty="0"/>
          </a:p>
          <a:p>
            <a:pPr lvl="1"/>
            <a:r>
              <a:rPr lang="en-US" dirty="0" smtClean="0"/>
              <a:t>Wie war der Film?</a:t>
            </a:r>
          </a:p>
          <a:p>
            <a:pPr lvl="1"/>
            <a:r>
              <a:rPr lang="en-US" dirty="0" smtClean="0"/>
              <a:t>Der Film war </a:t>
            </a:r>
            <a:r>
              <a:rPr lang="en-US" dirty="0" err="1" smtClean="0"/>
              <a:t>unheimlich</a:t>
            </a:r>
            <a:r>
              <a:rPr lang="en-US" dirty="0" smtClean="0"/>
              <a:t> </a:t>
            </a:r>
            <a:r>
              <a:rPr lang="en-US" dirty="0" err="1" smtClean="0"/>
              <a:t>spannend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66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344168" y="274320"/>
            <a:ext cx="7498080" cy="355456"/>
          </a:xfrm>
        </p:spPr>
        <p:txBody>
          <a:bodyPr>
            <a:noAutofit/>
          </a:bodyPr>
          <a:lstStyle/>
          <a:p>
            <a:r>
              <a:rPr lang="en-US" sz="2400" dirty="0" smtClean="0"/>
              <a:t>Chores - </a:t>
            </a:r>
            <a:r>
              <a:rPr lang="en-US" sz="2400" dirty="0" err="1" smtClean="0"/>
              <a:t>Hausarbeit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43560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de-DE" dirty="0"/>
              <a:t>mit dem Hund spazieren </a:t>
            </a:r>
            <a:r>
              <a:rPr lang="de-DE" dirty="0" smtClean="0"/>
              <a:t>gehen (sein/gegangen)</a:t>
            </a:r>
            <a:endParaRPr lang="en-US" dirty="0"/>
          </a:p>
          <a:p>
            <a:pPr lvl="0"/>
            <a:r>
              <a:rPr lang="de-DE" dirty="0"/>
              <a:t>den Hund bürsten</a:t>
            </a:r>
            <a:endParaRPr lang="en-US" dirty="0"/>
          </a:p>
          <a:p>
            <a:pPr lvl="0"/>
            <a:r>
              <a:rPr lang="de-DE" dirty="0"/>
              <a:t>den Hund/die Katze füttern</a:t>
            </a:r>
            <a:endParaRPr lang="en-US" dirty="0"/>
          </a:p>
          <a:p>
            <a:pPr lvl="0"/>
            <a:r>
              <a:rPr lang="de-DE" dirty="0"/>
              <a:t>die Katzentoilette sauber machen</a:t>
            </a:r>
            <a:endParaRPr lang="en-US" dirty="0"/>
          </a:p>
          <a:p>
            <a:pPr lvl="0"/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kleine</a:t>
            </a:r>
            <a:r>
              <a:rPr lang="en-US" dirty="0"/>
              <a:t> </a:t>
            </a:r>
            <a:r>
              <a:rPr lang="en-US" dirty="0" err="1"/>
              <a:t>Schwester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r>
              <a:rPr lang="en-US" dirty="0" err="1"/>
              <a:t>meinen</a:t>
            </a:r>
            <a:r>
              <a:rPr lang="en-US" dirty="0"/>
              <a:t> </a:t>
            </a:r>
            <a:r>
              <a:rPr lang="en-US" dirty="0" err="1"/>
              <a:t>kleinen</a:t>
            </a:r>
            <a:r>
              <a:rPr lang="en-US" dirty="0"/>
              <a:t> </a:t>
            </a:r>
            <a:r>
              <a:rPr lang="en-US" dirty="0" err="1"/>
              <a:t>Bruder</a:t>
            </a:r>
            <a:r>
              <a:rPr lang="en-US" dirty="0"/>
              <a:t> </a:t>
            </a:r>
            <a:r>
              <a:rPr lang="en-US" dirty="0" err="1"/>
              <a:t>babysitten</a:t>
            </a:r>
            <a:endParaRPr lang="en-US" dirty="0"/>
          </a:p>
          <a:p>
            <a:pPr lvl="0"/>
            <a:r>
              <a:rPr lang="de-DE" dirty="0"/>
              <a:t>die Wäsche/Klamotten </a:t>
            </a:r>
            <a:r>
              <a:rPr lang="de-DE" dirty="0" smtClean="0"/>
              <a:t>waschen (gewaschen)</a:t>
            </a:r>
            <a:endParaRPr lang="en-US" dirty="0"/>
          </a:p>
          <a:p>
            <a:pPr lvl="0"/>
            <a:r>
              <a:rPr lang="de-DE" dirty="0"/>
              <a:t>die Wände waschen</a:t>
            </a:r>
            <a:endParaRPr lang="en-US" dirty="0"/>
          </a:p>
          <a:p>
            <a:pPr lvl="0"/>
            <a:r>
              <a:rPr lang="de-DE" dirty="0"/>
              <a:t>die Wäsche zusammenlegen</a:t>
            </a:r>
            <a:endParaRPr lang="en-US" dirty="0"/>
          </a:p>
          <a:p>
            <a:pPr lvl="0"/>
            <a:r>
              <a:rPr lang="de-DE" dirty="0"/>
              <a:t>die Hemden (Blusen, ...) bügeln</a:t>
            </a:r>
            <a:endParaRPr lang="en-US" dirty="0"/>
          </a:p>
          <a:p>
            <a:pPr lvl="0"/>
            <a:r>
              <a:rPr lang="de-DE" dirty="0"/>
              <a:t>den Boden (die Küche) fegen</a:t>
            </a:r>
            <a:endParaRPr lang="en-US" dirty="0"/>
          </a:p>
          <a:p>
            <a:pPr lvl="0"/>
            <a:r>
              <a:rPr lang="de-DE" dirty="0"/>
              <a:t>den Boden (die Küche) wischen</a:t>
            </a:r>
            <a:endParaRPr lang="en-US" dirty="0"/>
          </a:p>
          <a:p>
            <a:pPr lvl="0"/>
            <a:r>
              <a:rPr lang="de-DE" dirty="0"/>
              <a:t>Staub wischen</a:t>
            </a:r>
            <a:endParaRPr lang="en-US" dirty="0"/>
          </a:p>
          <a:p>
            <a:pPr lvl="0"/>
            <a:r>
              <a:rPr lang="de-DE" dirty="0"/>
              <a:t>die Toilette putzen</a:t>
            </a:r>
            <a:endParaRPr lang="en-US" dirty="0"/>
          </a:p>
          <a:p>
            <a:pPr lvl="0"/>
            <a:r>
              <a:rPr lang="de-DE" dirty="0"/>
              <a:t>das Badezimmer putzen</a:t>
            </a:r>
            <a:endParaRPr lang="en-US" dirty="0"/>
          </a:p>
          <a:p>
            <a:pPr lvl="0"/>
            <a:r>
              <a:rPr lang="de-DE" dirty="0"/>
              <a:t>die Fenster putzen</a:t>
            </a:r>
            <a:endParaRPr lang="en-US" dirty="0"/>
          </a:p>
          <a:p>
            <a:pPr lvl="0"/>
            <a:r>
              <a:rPr lang="de-DE" dirty="0"/>
              <a:t>die Spiegle putzen</a:t>
            </a:r>
            <a:endParaRPr lang="en-US" dirty="0"/>
          </a:p>
          <a:p>
            <a:pPr lvl="0"/>
            <a:r>
              <a:rPr lang="de-DE" dirty="0"/>
              <a:t>den Grill putzen</a:t>
            </a:r>
            <a:endParaRPr lang="en-US" dirty="0"/>
          </a:p>
          <a:p>
            <a:pPr lvl="0"/>
            <a:r>
              <a:rPr lang="de-DE" dirty="0"/>
              <a:t>die Treppe saugen</a:t>
            </a:r>
            <a:endParaRPr lang="en-US" dirty="0"/>
          </a:p>
          <a:p>
            <a:pPr lvl="0"/>
            <a:r>
              <a:rPr lang="de-DE" dirty="0"/>
              <a:t>das Wohnzimmer </a:t>
            </a:r>
            <a:r>
              <a:rPr lang="de-DE" dirty="0" smtClean="0"/>
              <a:t>saugen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184648" y="1074557"/>
            <a:ext cx="3657600" cy="5993369"/>
          </a:xfrm>
        </p:spPr>
        <p:txBody>
          <a:bodyPr>
            <a:normAutofit fontScale="55000" lnSpcReduction="20000"/>
          </a:bodyPr>
          <a:lstStyle/>
          <a:p>
            <a:r>
              <a:rPr lang="de-DE" dirty="0"/>
              <a:t>den Tisch decken</a:t>
            </a:r>
            <a:endParaRPr lang="en-US" dirty="0"/>
          </a:p>
          <a:p>
            <a:pPr lvl="0"/>
            <a:r>
              <a:rPr lang="de-DE" dirty="0" smtClean="0"/>
              <a:t>den Tisch abräumen</a:t>
            </a:r>
            <a:endParaRPr lang="en-US" dirty="0" smtClean="0"/>
          </a:p>
          <a:p>
            <a:pPr lvl="0"/>
            <a:r>
              <a:rPr lang="de-DE" dirty="0" smtClean="0"/>
              <a:t>das </a:t>
            </a:r>
            <a:r>
              <a:rPr lang="de-DE" dirty="0"/>
              <a:t>Geschirr spülen</a:t>
            </a:r>
            <a:endParaRPr lang="en-US" dirty="0"/>
          </a:p>
          <a:p>
            <a:pPr lvl="0"/>
            <a:r>
              <a:rPr lang="de-DE" dirty="0"/>
              <a:t>das Geschirr abtrocknen</a:t>
            </a:r>
            <a:endParaRPr lang="en-US" dirty="0"/>
          </a:p>
          <a:p>
            <a:pPr lvl="0"/>
            <a:r>
              <a:rPr lang="de-DE" dirty="0"/>
              <a:t>die Spülmaschine einräumen/ausräumen</a:t>
            </a:r>
            <a:endParaRPr lang="en-US" dirty="0"/>
          </a:p>
          <a:p>
            <a:pPr lvl="0"/>
            <a:r>
              <a:rPr lang="de-DE" dirty="0"/>
              <a:t>das Bett machen</a:t>
            </a:r>
            <a:endParaRPr lang="en-US" dirty="0"/>
          </a:p>
          <a:p>
            <a:pPr lvl="0"/>
            <a:r>
              <a:rPr lang="de-DE" dirty="0"/>
              <a:t>mein Zimmer aufräumen</a:t>
            </a:r>
            <a:endParaRPr lang="en-US" dirty="0"/>
          </a:p>
          <a:p>
            <a:pPr lvl="0"/>
            <a:r>
              <a:rPr lang="de-DE" dirty="0"/>
              <a:t>den Müll </a:t>
            </a:r>
            <a:r>
              <a:rPr lang="de-DE" dirty="0" smtClean="0"/>
              <a:t>sortieren (sortiert)</a:t>
            </a:r>
            <a:endParaRPr lang="en-US" dirty="0"/>
          </a:p>
          <a:p>
            <a:pPr lvl="0"/>
            <a:r>
              <a:rPr lang="de-DE" dirty="0"/>
              <a:t>den Müll </a:t>
            </a:r>
            <a:r>
              <a:rPr lang="de-DE" dirty="0" smtClean="0"/>
              <a:t>raustragen (getragen)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(sein/gegangen)</a:t>
            </a:r>
            <a:endParaRPr lang="en-US" dirty="0"/>
          </a:p>
          <a:p>
            <a:pPr lvl="0"/>
            <a:r>
              <a:rPr lang="de-DE" dirty="0"/>
              <a:t>den Einkauf (die Butter, das Brot,...) wegräumen</a:t>
            </a:r>
            <a:endParaRPr lang="en-US" dirty="0"/>
          </a:p>
          <a:p>
            <a:pPr lvl="0"/>
            <a:r>
              <a:rPr lang="de-DE" dirty="0"/>
              <a:t>die Blumen </a:t>
            </a:r>
            <a:r>
              <a:rPr lang="de-DE" dirty="0" smtClean="0"/>
              <a:t>gießen (gegossen)</a:t>
            </a:r>
            <a:endParaRPr lang="en-US" dirty="0"/>
          </a:p>
          <a:p>
            <a:pPr lvl="0"/>
            <a:r>
              <a:rPr lang="de-DE" dirty="0"/>
              <a:t>den Rasen mähen</a:t>
            </a:r>
            <a:endParaRPr lang="en-US" dirty="0"/>
          </a:p>
          <a:p>
            <a:pPr lvl="0"/>
            <a:r>
              <a:rPr lang="de-DE" dirty="0"/>
              <a:t>das Laub rechen</a:t>
            </a:r>
            <a:endParaRPr lang="en-US" dirty="0"/>
          </a:p>
          <a:p>
            <a:pPr lvl="0"/>
            <a:r>
              <a:rPr lang="de-DE" dirty="0"/>
              <a:t>den Schnee schaufeln</a:t>
            </a:r>
            <a:endParaRPr lang="en-US" dirty="0"/>
          </a:p>
          <a:p>
            <a:pPr lvl="0"/>
            <a:r>
              <a:rPr lang="de-DE" dirty="0"/>
              <a:t>das Auto </a:t>
            </a:r>
            <a:r>
              <a:rPr lang="de-DE" dirty="0" smtClean="0"/>
              <a:t>reparieren (repariert)</a:t>
            </a:r>
            <a:endParaRPr lang="en-US" dirty="0"/>
          </a:p>
          <a:p>
            <a:pPr lvl="0"/>
            <a:r>
              <a:rPr lang="de-DE" dirty="0"/>
              <a:t>einkaufen </a:t>
            </a:r>
            <a:r>
              <a:rPr lang="de-DE" dirty="0" smtClean="0"/>
              <a:t>gehen (sein/gegangen)</a:t>
            </a:r>
            <a:endParaRPr lang="en-US" dirty="0" smtClean="0"/>
          </a:p>
          <a:p>
            <a:pPr lvl="0"/>
            <a:r>
              <a:rPr lang="de-DE" dirty="0" smtClean="0"/>
              <a:t>organisieren (organisiert)</a:t>
            </a:r>
            <a:endParaRPr lang="en-US" dirty="0"/>
          </a:p>
          <a:p>
            <a:pPr lvl="0"/>
            <a:r>
              <a:rPr lang="de-DE" dirty="0"/>
              <a:t>kochen</a:t>
            </a:r>
            <a:endParaRPr lang="en-US" dirty="0"/>
          </a:p>
          <a:p>
            <a:pPr lvl="0"/>
            <a:r>
              <a:rPr lang="de-DE" dirty="0"/>
              <a:t>Ich muss keine Hausarbeit machen. </a:t>
            </a:r>
            <a:r>
              <a:rPr lang="de-DE" dirty="0" smtClean="0"/>
              <a:t>(musste + machen =</a:t>
            </a:r>
            <a:r>
              <a:rPr lang="de-DE" dirty="0" err="1" smtClean="0"/>
              <a:t>past</a:t>
            </a:r>
            <a:r>
              <a:rPr lang="de-DE" dirty="0" smtClean="0"/>
              <a:t> </a:t>
            </a:r>
            <a:r>
              <a:rPr lang="de-DE" dirty="0" err="1" smtClean="0"/>
              <a:t>tense</a:t>
            </a:r>
            <a:r>
              <a:rPr lang="de-DE" dirty="0" smtClean="0"/>
              <a:t> modal)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546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sein</a:t>
            </a:r>
            <a:r>
              <a:rPr lang="en-US" sz="2800" dirty="0" smtClean="0"/>
              <a:t> – to be, </a:t>
            </a:r>
            <a:r>
              <a:rPr lang="en-US" sz="2800" b="1" dirty="0" smtClean="0"/>
              <a:t>Past Tens: </a:t>
            </a:r>
            <a:r>
              <a:rPr lang="en-US" sz="2800" b="1" dirty="0" err="1" smtClean="0"/>
              <a:t>waren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908029"/>
              </p:ext>
            </p:extLst>
          </p:nvPr>
        </p:nvGraphicFramePr>
        <p:xfrm>
          <a:off x="1878406" y="2222609"/>
          <a:ext cx="6381406" cy="3771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0780"/>
                <a:gridCol w="2820313"/>
                <a:gridCol w="2820313"/>
              </a:tblGrid>
              <a:tr h="618267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singular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plural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ich</a:t>
                      </a:r>
                      <a:r>
                        <a:rPr lang="en-US" dirty="0" smtClean="0"/>
                        <a:t>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wir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2279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du </a:t>
                      </a:r>
                      <a:r>
                        <a:rPr lang="en-US" dirty="0" err="1" smtClean="0"/>
                        <a:t>warst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ihr</a:t>
                      </a:r>
                      <a:r>
                        <a:rPr lang="en-US" dirty="0" smtClean="0"/>
                        <a:t> wart</a:t>
                      </a:r>
                      <a:endParaRPr lang="en-US" dirty="0"/>
                    </a:p>
                  </a:txBody>
                  <a:tcPr anchor="ctr"/>
                </a:tc>
              </a:tr>
              <a:tr h="93931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er</a:t>
                      </a:r>
                      <a:r>
                        <a:rPr lang="en-US" baseline="0" dirty="0" smtClean="0"/>
                        <a:t>  war 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baseline="0" dirty="0" smtClean="0"/>
                        <a:t>  war</a:t>
                      </a:r>
                    </a:p>
                    <a:p>
                      <a:pPr algn="ctr"/>
                      <a:r>
                        <a:rPr lang="en-US" baseline="0" dirty="0" err="1" smtClean="0"/>
                        <a:t>es</a:t>
                      </a:r>
                      <a:r>
                        <a:rPr lang="en-US" baseline="0" dirty="0" smtClean="0"/>
                        <a:t>  war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  <a:tr h="7682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 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waren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1895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Hausaufgaben</a:t>
            </a:r>
            <a:r>
              <a:rPr lang="en-US" sz="3600" dirty="0" smtClean="0"/>
              <a:t> - homework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799"/>
            <a:ext cx="7498080" cy="4916645"/>
          </a:xfrm>
        </p:spPr>
        <p:txBody>
          <a:bodyPr>
            <a:normAutofit fontScale="85000" lnSpcReduction="20000"/>
          </a:bodyPr>
          <a:lstStyle/>
          <a:p>
            <a:pPr marL="128016" indent="0">
              <a:buNone/>
            </a:pPr>
            <a:endParaRPr lang="en-US" dirty="0" smtClean="0"/>
          </a:p>
          <a:p>
            <a:pPr marL="402336" lvl="1" indent="0">
              <a:buNone/>
            </a:pPr>
            <a:endParaRPr lang="en-US" b="1" dirty="0"/>
          </a:p>
          <a:p>
            <a:pPr lvl="1"/>
            <a:r>
              <a:rPr lang="en-US" b="1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Start working on your portfolio – see last slide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>
                <a:solidFill>
                  <a:srgbClr val="B050D7"/>
                </a:solidFill>
              </a:rPr>
              <a:t>Lernen</a:t>
            </a:r>
            <a:r>
              <a:rPr lang="en-US" dirty="0" smtClean="0">
                <a:solidFill>
                  <a:srgbClr val="B050D7"/>
                </a:solidFill>
              </a:rPr>
              <a:t> </a:t>
            </a:r>
            <a:r>
              <a:rPr lang="en-US" dirty="0" smtClean="0"/>
              <a:t>– it is always implied that you study the vocabulary of the day (including notes – everything written on the board) and grammar notes discussed in class. It is also implied that you review vocabulary, notes and grammar from all previous classes.</a:t>
            </a:r>
          </a:p>
          <a:p>
            <a:pPr lvl="1"/>
            <a:r>
              <a:rPr lang="en-US" dirty="0" smtClean="0"/>
              <a:t>If you were </a:t>
            </a:r>
            <a:r>
              <a:rPr lang="en-US" dirty="0" smtClean="0">
                <a:solidFill>
                  <a:srgbClr val="B050D7"/>
                </a:solidFill>
              </a:rPr>
              <a:t>absent</a:t>
            </a:r>
            <a:r>
              <a:rPr lang="en-US" dirty="0" smtClean="0"/>
              <a:t> or need to hand 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in missing assignments</a:t>
            </a:r>
            <a:r>
              <a:rPr lang="en-US" dirty="0" smtClean="0"/>
              <a:t>: please see me second lunch or after school!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For any questions, help, tutoring: please see me second lunch or after school! </a:t>
            </a:r>
          </a:p>
        </p:txBody>
      </p:sp>
    </p:spTree>
    <p:extLst>
      <p:ext uri="{BB962C8B-B14F-4D97-AF65-F5344CB8AC3E}">
        <p14:creationId xmlns:p14="http://schemas.microsoft.com/office/powerpoint/2010/main" val="2668117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8">
      <a:dk1>
        <a:sysClr val="windowText" lastClr="000000"/>
      </a:dk1>
      <a:lt1>
        <a:sysClr val="window" lastClr="FFFFFF"/>
      </a:lt1>
      <a:dk2>
        <a:srgbClr val="2B142D"/>
      </a:dk2>
      <a:lt2>
        <a:srgbClr val="E1DAA0"/>
      </a:lt2>
      <a:accent1>
        <a:srgbClr val="7C74D9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ABC80"/>
      </a:hlink>
      <a:folHlink>
        <a:srgbClr val="9775A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22188</TotalTime>
  <Words>1642</Words>
  <Application>Microsoft Macintosh PowerPoint</Application>
  <PresentationFormat>On-screen Show (4:3)</PresentationFormat>
  <Paragraphs>310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Deutsch 2</vt:lpstr>
      <vt:lpstr>Montag, der 14. Januar 2013 Deutsch 2, C &amp; D Stunde Heute ist ein C Tag</vt:lpstr>
      <vt:lpstr>Zum Üben</vt:lpstr>
      <vt:lpstr>Zum Üben – mit Korrekturen</vt:lpstr>
      <vt:lpstr>How to express past tense in German</vt:lpstr>
      <vt:lpstr>Past tense &amp; Present perfect</vt:lpstr>
      <vt:lpstr>Chores - Hausarbeit</vt:lpstr>
      <vt:lpstr>sein – to be, Past Tens: waren</vt:lpstr>
      <vt:lpstr>Hausaufgaben - homework</vt:lpstr>
      <vt:lpstr>Sprechen:  Einkaufen gehen</vt:lpstr>
      <vt:lpstr>Vokabeln</vt:lpstr>
      <vt:lpstr>Vokabeln</vt:lpstr>
      <vt:lpstr>Command Forms</vt:lpstr>
      <vt:lpstr>Erster Wiki-Eintrag: Unsere Freizeit</vt:lpstr>
      <vt:lpstr>Zweiter Wiki-Eintrag: Essen</vt:lpstr>
      <vt:lpstr>Dritter Wiki-Eintrag: Schule</vt:lpstr>
      <vt:lpstr>Vierter Wiki-Eintrag: Feste</vt:lpstr>
      <vt:lpstr>Feste: Vokabeln</vt:lpstr>
      <vt:lpstr>Fünfter Wiki-Eintrag: Die Stadt</vt:lpstr>
      <vt:lpstr>Die Stadt: Vokabeln</vt:lpstr>
      <vt:lpstr>Verschiedenes (miscellaneous):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372</cp:revision>
  <dcterms:created xsi:type="dcterms:W3CDTF">2012-09-05T12:40:42Z</dcterms:created>
  <dcterms:modified xsi:type="dcterms:W3CDTF">2013-01-14T18:11:32Z</dcterms:modified>
</cp:coreProperties>
</file>