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5" r:id="rId1"/>
  </p:sldMasterIdLst>
  <p:sldIdLst>
    <p:sldId id="256" r:id="rId2"/>
    <p:sldId id="261" r:id="rId3"/>
    <p:sldId id="291" r:id="rId4"/>
    <p:sldId id="290" r:id="rId5"/>
    <p:sldId id="292" r:id="rId6"/>
    <p:sldId id="288" r:id="rId7"/>
    <p:sldId id="284" r:id="rId8"/>
    <p:sldId id="286" r:id="rId9"/>
    <p:sldId id="283" r:id="rId10"/>
    <p:sldId id="287" r:id="rId11"/>
    <p:sldId id="285" r:id="rId12"/>
    <p:sldId id="276" r:id="rId13"/>
    <p:sldId id="262" r:id="rId14"/>
    <p:sldId id="275" r:id="rId15"/>
    <p:sldId id="277" r:id="rId16"/>
    <p:sldId id="278" r:id="rId17"/>
    <p:sldId id="281" r:id="rId18"/>
    <p:sldId id="282" r:id="rId19"/>
    <p:sldId id="270" r:id="rId20"/>
    <p:sldId id="263" r:id="rId21"/>
    <p:sldId id="28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4" autoAdjust="0"/>
    <p:restoredTop sz="94617" autoAdjust="0"/>
  </p:normalViewPr>
  <p:slideViewPr>
    <p:cSldViewPr snapToGrid="0" snapToObjects="1">
      <p:cViewPr varScale="1">
        <p:scale>
          <a:sx n="104" d="100"/>
          <a:sy n="104" d="100"/>
        </p:scale>
        <p:origin x="-107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F150D65-C64D-44FB-9152-4CC2DE0C9198}" type="datetime1">
              <a:rPr lang="en-US" smtClean="0"/>
              <a:pPr/>
              <a:t>1/10/13</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8B37D5FE-740C-46F5-801A-FA5477D9711F}"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635EB0-D091-417E-ACD5-D65E1C7D8524}" type="datetime1">
              <a:rPr lang="en-US" smtClean="0"/>
              <a:pPr/>
              <a:t>1/10/13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FEBEB0A-9E3D-4B14-9782-E2AE3DA60D9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CA09F9-C7D6-4C52-A7E8-5101239A0BA2}" type="datetime1">
              <a:rPr lang="en-US" smtClean="0"/>
              <a:pPr/>
              <a:t>1/10/13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FEBEB0A-9E3D-4B14-9782-E2AE3DA60D9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FE64A4-35FB-42B6-9183-2C0CE0E36649}" type="datetime1">
              <a:rPr lang="en-US" smtClean="0"/>
              <a:pPr/>
              <a:t>1/10/13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FEBEB0A-9E3D-4B14-9782-E2AE3DA60D9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A2683B9-6ECA-47FA-93CF-B124A0FAC208}" type="datetime1">
              <a:rPr lang="en-US" smtClean="0"/>
              <a:pPr/>
              <a:t>1/10/13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FEBEB0A-9E3D-4B14-9782-E2AE3DA60D96}"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05FF66B-9476-4BB3-85E9-E01854F07F90}" type="datetime1">
              <a:rPr lang="en-US" smtClean="0"/>
              <a:pPr/>
              <a:t>1/10/13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FEBEB0A-9E3D-4B14-9782-E2AE3DA60D9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6B23FBD-8F7D-4F85-8085-67BFDB05CB71}" type="datetime1">
              <a:rPr lang="en-US" smtClean="0"/>
              <a:pPr/>
              <a:t>1/10/13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FEBEB0A-9E3D-4B14-9782-E2AE3DA60D9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65D789A-1220-4441-8676-44A034051BFD}" type="datetime1">
              <a:rPr lang="en-US" smtClean="0"/>
              <a:pPr/>
              <a:t>1/10/13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FEBEB0A-9E3D-4B14-9782-E2AE3DA60D9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F98A266-E364-4B5E-98DD-432668182E1E}" type="datetime1">
              <a:rPr lang="en-US" smtClean="0"/>
              <a:pPr/>
              <a:t>1/10/13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FEBEB0A-9E3D-4B14-9782-E2AE3DA60D96}"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3F2040-9975-4642-A906-1DF87F8BE202}" type="datetime1">
              <a:rPr lang="en-US" smtClean="0"/>
              <a:pPr/>
              <a:t>1/10/13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B37D5FE-740C-46F5-801A-FA5477D971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1E52B4A-BA08-4841-AB08-A0D822ABC34D}" type="datetime1">
              <a:rPr lang="en-US" smtClean="0"/>
              <a:pPr/>
              <a:t>1/10/13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FEBEB0A-9E3D-4B14-9782-E2AE3DA60D96}"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5D48070-6A81-47D0-9810-1540B9FEFF61}" type="datetime1">
              <a:rPr lang="en-US" smtClean="0"/>
              <a:pPr/>
              <a:t>1/10/13</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FEBEB0A-9E3D-4B14-9782-E2AE3DA60D96}"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06" r:id="rId1"/>
    <p:sldLayoutId id="2147484007" r:id="rId2"/>
    <p:sldLayoutId id="2147484008" r:id="rId3"/>
    <p:sldLayoutId id="2147484009" r:id="rId4"/>
    <p:sldLayoutId id="2147484010" r:id="rId5"/>
    <p:sldLayoutId id="2147484011" r:id="rId6"/>
    <p:sldLayoutId id="2147484012" r:id="rId7"/>
    <p:sldLayoutId id="2147484013" r:id="rId8"/>
    <p:sldLayoutId id="2147484014" r:id="rId9"/>
    <p:sldLayoutId id="2147484015" r:id="rId10"/>
    <p:sldLayoutId id="2147484016" r:id="rId11"/>
  </p:sldLayoutIdLst>
  <p:hf sldNum="0"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rhsgerman.weebly.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Deutsch 2</a:t>
            </a:r>
            <a:endParaRPr lang="en-US" dirty="0"/>
          </a:p>
        </p:txBody>
      </p:sp>
      <p:sp>
        <p:nvSpPr>
          <p:cNvPr id="3" name="Subtitle 2"/>
          <p:cNvSpPr>
            <a:spLocks noGrp="1"/>
          </p:cNvSpPr>
          <p:nvPr>
            <p:ph type="subTitle" idx="1"/>
          </p:nvPr>
        </p:nvSpPr>
        <p:spPr/>
        <p:txBody>
          <a:bodyPr/>
          <a:lstStyle/>
          <a:p>
            <a:r>
              <a:rPr lang="en-US" dirty="0" smtClean="0"/>
              <a:t>C &amp; D </a:t>
            </a:r>
            <a:r>
              <a:rPr lang="en-US" dirty="0" err="1" smtClean="0"/>
              <a:t>Stunde</a:t>
            </a:r>
            <a:endParaRPr lang="en-US" dirty="0"/>
          </a:p>
        </p:txBody>
      </p:sp>
    </p:spTree>
    <p:extLst>
      <p:ext uri="{BB962C8B-B14F-4D97-AF65-F5344CB8AC3E}">
        <p14:creationId xmlns:p14="http://schemas.microsoft.com/office/powerpoint/2010/main" val="3193447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Vokabeln</a:t>
            </a:r>
            <a:endParaRPr lang="en-US" dirty="0"/>
          </a:p>
        </p:txBody>
      </p:sp>
      <p:sp>
        <p:nvSpPr>
          <p:cNvPr id="3" name="Content Placeholder 2"/>
          <p:cNvSpPr>
            <a:spLocks noGrp="1"/>
          </p:cNvSpPr>
          <p:nvPr>
            <p:ph sz="half" idx="1"/>
          </p:nvPr>
        </p:nvSpPr>
        <p:spPr/>
        <p:txBody>
          <a:bodyPr>
            <a:normAutofit/>
          </a:bodyPr>
          <a:lstStyle/>
          <a:p>
            <a:r>
              <a:rPr lang="en-US" dirty="0" smtClean="0"/>
              <a:t>der </a:t>
            </a:r>
            <a:r>
              <a:rPr lang="en-US" dirty="0" err="1" smtClean="0"/>
              <a:t>Grünkohl</a:t>
            </a:r>
            <a:r>
              <a:rPr lang="en-US" dirty="0" smtClean="0"/>
              <a:t> – collard greens</a:t>
            </a:r>
          </a:p>
          <a:p>
            <a:r>
              <a:rPr lang="en-US" dirty="0" smtClean="0"/>
              <a:t>die </a:t>
            </a:r>
            <a:r>
              <a:rPr lang="en-US" dirty="0" err="1" smtClean="0"/>
              <a:t>Wasser</a:t>
            </a:r>
            <a:r>
              <a:rPr lang="en-US" dirty="0" smtClean="0"/>
              <a:t> </a:t>
            </a:r>
            <a:r>
              <a:rPr lang="en-US" dirty="0" err="1" smtClean="0"/>
              <a:t>melone</a:t>
            </a:r>
            <a:endParaRPr lang="en-US" dirty="0" smtClean="0"/>
          </a:p>
          <a:p>
            <a:r>
              <a:rPr lang="en-US" dirty="0" smtClean="0"/>
              <a:t>die </a:t>
            </a:r>
            <a:r>
              <a:rPr lang="en-US" dirty="0" err="1" smtClean="0"/>
              <a:t>Glasur</a:t>
            </a:r>
            <a:r>
              <a:rPr lang="en-US" dirty="0" smtClean="0"/>
              <a:t> – frosting</a:t>
            </a:r>
          </a:p>
          <a:p>
            <a:r>
              <a:rPr lang="en-US" dirty="0" smtClean="0"/>
              <a:t>die </a:t>
            </a:r>
            <a:r>
              <a:rPr lang="en-US" dirty="0" err="1" smtClean="0"/>
              <a:t>Schokoladenglasur</a:t>
            </a:r>
            <a:endParaRPr lang="en-US" dirty="0" smtClean="0"/>
          </a:p>
          <a:p>
            <a:r>
              <a:rPr lang="en-US" dirty="0" smtClean="0"/>
              <a:t>das </a:t>
            </a:r>
            <a:r>
              <a:rPr lang="en-US" dirty="0" err="1" smtClean="0"/>
              <a:t>Fleisch</a:t>
            </a:r>
            <a:r>
              <a:rPr lang="en-US" dirty="0" smtClean="0"/>
              <a:t> - meat</a:t>
            </a:r>
          </a:p>
          <a:p>
            <a:r>
              <a:rPr lang="en-US" dirty="0" smtClean="0"/>
              <a:t>die </a:t>
            </a:r>
            <a:r>
              <a:rPr lang="en-US" dirty="0" err="1" smtClean="0"/>
              <a:t>Flasche</a:t>
            </a:r>
            <a:r>
              <a:rPr lang="en-US" dirty="0" smtClean="0"/>
              <a:t> - bottle</a:t>
            </a:r>
          </a:p>
        </p:txBody>
      </p:sp>
      <p:sp>
        <p:nvSpPr>
          <p:cNvPr id="4" name="Content Placeholder 3"/>
          <p:cNvSpPr>
            <a:spLocks noGrp="1"/>
          </p:cNvSpPr>
          <p:nvPr>
            <p:ph sz="half" idx="2"/>
          </p:nvPr>
        </p:nvSpPr>
        <p:spPr/>
        <p:txBody>
          <a:bodyPr>
            <a:normAutofit/>
          </a:bodyPr>
          <a:lstStyle/>
          <a:p>
            <a:r>
              <a:rPr lang="en-US" dirty="0" err="1"/>
              <a:t>Wieviel</a:t>
            </a:r>
            <a:r>
              <a:rPr lang="en-US" dirty="0"/>
              <a:t> </a:t>
            </a:r>
            <a:r>
              <a:rPr lang="en-US" u="sng" dirty="0" err="1"/>
              <a:t>kostet</a:t>
            </a:r>
            <a:r>
              <a:rPr lang="en-US" dirty="0"/>
              <a:t> die Butter?</a:t>
            </a:r>
          </a:p>
          <a:p>
            <a:r>
              <a:rPr lang="en-US" dirty="0" err="1"/>
              <a:t>Wieviel</a:t>
            </a:r>
            <a:r>
              <a:rPr lang="en-US" dirty="0"/>
              <a:t> </a:t>
            </a:r>
            <a:r>
              <a:rPr lang="en-US" u="sng" dirty="0" err="1"/>
              <a:t>kosten</a:t>
            </a:r>
            <a:r>
              <a:rPr lang="en-US" dirty="0"/>
              <a:t> die </a:t>
            </a:r>
            <a:r>
              <a:rPr lang="en-US" dirty="0" err="1"/>
              <a:t>Äpfel</a:t>
            </a:r>
            <a:r>
              <a:rPr lang="en-US" dirty="0"/>
              <a:t>?</a:t>
            </a:r>
          </a:p>
          <a:p>
            <a:r>
              <a:rPr lang="en-US" dirty="0" err="1"/>
              <a:t>Wieviel</a:t>
            </a:r>
            <a:r>
              <a:rPr lang="en-US" dirty="0"/>
              <a:t> </a:t>
            </a:r>
            <a:r>
              <a:rPr lang="en-US" dirty="0" err="1"/>
              <a:t>kostet</a:t>
            </a:r>
            <a:r>
              <a:rPr lang="en-US" dirty="0"/>
              <a:t> das?</a:t>
            </a:r>
          </a:p>
          <a:p>
            <a:r>
              <a:rPr lang="en-US" dirty="0" err="1"/>
              <a:t>Wieviel</a:t>
            </a:r>
            <a:r>
              <a:rPr lang="en-US" dirty="0"/>
              <a:t> </a:t>
            </a:r>
            <a:r>
              <a:rPr lang="en-US" dirty="0" err="1"/>
              <a:t>macht</a:t>
            </a:r>
            <a:r>
              <a:rPr lang="en-US" dirty="0"/>
              <a:t> das </a:t>
            </a:r>
            <a:r>
              <a:rPr lang="en-US" dirty="0" err="1"/>
              <a:t>zusammen</a:t>
            </a:r>
            <a:r>
              <a:rPr lang="en-US" dirty="0"/>
              <a:t>?</a:t>
            </a:r>
          </a:p>
          <a:p>
            <a:endParaRPr lang="en-US" dirty="0"/>
          </a:p>
        </p:txBody>
      </p:sp>
    </p:spTree>
    <p:extLst>
      <p:ext uri="{BB962C8B-B14F-4D97-AF65-F5344CB8AC3E}">
        <p14:creationId xmlns:p14="http://schemas.microsoft.com/office/powerpoint/2010/main" val="64947204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 Forms</a:t>
            </a:r>
            <a:endParaRPr lang="en-US" dirty="0"/>
          </a:p>
        </p:txBody>
      </p:sp>
      <p:sp>
        <p:nvSpPr>
          <p:cNvPr id="3" name="Content Placeholder 2"/>
          <p:cNvSpPr>
            <a:spLocks noGrp="1"/>
          </p:cNvSpPr>
          <p:nvPr>
            <p:ph sz="half" idx="1"/>
          </p:nvPr>
        </p:nvSpPr>
        <p:spPr/>
        <p:txBody>
          <a:bodyPr/>
          <a:lstStyle/>
          <a:p>
            <a:r>
              <a:rPr lang="en-US" dirty="0" err="1" smtClean="0"/>
              <a:t>gehen</a:t>
            </a:r>
            <a:endParaRPr lang="en-US" dirty="0" smtClean="0"/>
          </a:p>
          <a:p>
            <a:r>
              <a:rPr lang="en-US" dirty="0" err="1" smtClean="0"/>
              <a:t>Geh</a:t>
            </a:r>
            <a:r>
              <a:rPr lang="en-US" dirty="0" smtClean="0"/>
              <a:t>!    </a:t>
            </a:r>
            <a:r>
              <a:rPr lang="en-US" sz="1800" dirty="0" smtClean="0"/>
              <a:t>(one person)</a:t>
            </a:r>
          </a:p>
          <a:p>
            <a:r>
              <a:rPr lang="en-US" dirty="0" err="1" smtClean="0"/>
              <a:t>Geht</a:t>
            </a:r>
            <a:r>
              <a:rPr lang="en-US" dirty="0" smtClean="0"/>
              <a:t>!   </a:t>
            </a:r>
            <a:r>
              <a:rPr lang="en-US" sz="1800" dirty="0" smtClean="0"/>
              <a:t>(more than one)</a:t>
            </a:r>
            <a:endParaRPr lang="en-US" dirty="0" smtClean="0"/>
          </a:p>
          <a:p>
            <a:r>
              <a:rPr lang="en-US" dirty="0" err="1" smtClean="0"/>
              <a:t>Gehen</a:t>
            </a:r>
            <a:r>
              <a:rPr lang="en-US" dirty="0" smtClean="0"/>
              <a:t> </a:t>
            </a:r>
            <a:r>
              <a:rPr lang="en-US" dirty="0" err="1" smtClean="0"/>
              <a:t>Sie</a:t>
            </a:r>
            <a:r>
              <a:rPr lang="en-US" dirty="0" smtClean="0"/>
              <a:t>! </a:t>
            </a:r>
            <a:r>
              <a:rPr lang="en-US" sz="1800" dirty="0" smtClean="0"/>
              <a:t>(formal)</a:t>
            </a:r>
            <a:endParaRPr lang="en-US" dirty="0" smtClean="0"/>
          </a:p>
          <a:p>
            <a:r>
              <a:rPr lang="en-US" dirty="0" err="1" smtClean="0"/>
              <a:t>Gehen</a:t>
            </a:r>
            <a:r>
              <a:rPr lang="en-US" dirty="0" smtClean="0"/>
              <a:t> </a:t>
            </a:r>
            <a:r>
              <a:rPr lang="en-US" dirty="0" err="1" smtClean="0"/>
              <a:t>wir</a:t>
            </a:r>
            <a:r>
              <a:rPr lang="en-US" dirty="0" smtClean="0"/>
              <a:t>!</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730513611"/>
              </p:ext>
            </p:extLst>
          </p:nvPr>
        </p:nvGraphicFramePr>
        <p:xfrm>
          <a:off x="4683759" y="1524000"/>
          <a:ext cx="4250693" cy="3726687"/>
        </p:xfrm>
        <a:graphic>
          <a:graphicData uri="http://schemas.openxmlformats.org/drawingml/2006/table">
            <a:tbl>
              <a:tblPr firstRow="1" bandRow="1">
                <a:tableStyleId>{5C22544A-7EE6-4342-B048-85BDC9FD1C3A}</a:tableStyleId>
              </a:tblPr>
              <a:tblGrid>
                <a:gridCol w="1005841"/>
                <a:gridCol w="711200"/>
                <a:gridCol w="1266826"/>
                <a:gridCol w="1266826"/>
              </a:tblGrid>
              <a:tr h="703072">
                <a:tc>
                  <a:txBody>
                    <a:bodyPr/>
                    <a:lstStyle/>
                    <a:p>
                      <a:endParaRPr lang="en-US" dirty="0"/>
                    </a:p>
                  </a:txBody>
                  <a:tcPr anchor="ctr"/>
                </a:tc>
                <a:tc>
                  <a:txBody>
                    <a:bodyPr/>
                    <a:lstStyle/>
                    <a:p>
                      <a:endParaRPr lang="en-US" dirty="0"/>
                    </a:p>
                  </a:txBody>
                  <a:tcPr anchor="ctr"/>
                </a:tc>
                <a:tc>
                  <a:txBody>
                    <a:bodyPr/>
                    <a:lstStyle/>
                    <a:p>
                      <a:r>
                        <a:rPr lang="en-US" dirty="0" smtClean="0"/>
                        <a:t>singular</a:t>
                      </a:r>
                      <a:endParaRPr lang="en-US" dirty="0"/>
                    </a:p>
                  </a:txBody>
                  <a:tcPr anchor="ctr"/>
                </a:tc>
                <a:tc>
                  <a:txBody>
                    <a:bodyPr/>
                    <a:lstStyle/>
                    <a:p>
                      <a:r>
                        <a:rPr lang="en-US" dirty="0" smtClean="0"/>
                        <a:t>plural</a:t>
                      </a:r>
                      <a:endParaRPr lang="en-US" dirty="0"/>
                    </a:p>
                  </a:txBody>
                  <a:tcPr anchor="ctr"/>
                </a:tc>
              </a:tr>
              <a:tr h="703072">
                <a:tc>
                  <a:txBody>
                    <a:bodyPr/>
                    <a:lstStyle/>
                    <a:p>
                      <a:r>
                        <a:rPr lang="en-US" dirty="0" smtClean="0"/>
                        <a:t>talking</a:t>
                      </a:r>
                      <a:endParaRPr lang="en-US" dirty="0"/>
                    </a:p>
                  </a:txBody>
                  <a:tcPr anchor="ctr"/>
                </a:tc>
                <a:tc>
                  <a:txBody>
                    <a:bodyPr/>
                    <a:lstStyle/>
                    <a:p>
                      <a:r>
                        <a:rPr lang="en-US" dirty="0" smtClean="0"/>
                        <a:t>1.</a:t>
                      </a:r>
                      <a:endParaRPr lang="en-US" dirty="0"/>
                    </a:p>
                  </a:txBody>
                  <a:tcPr anchor="ctr"/>
                </a:tc>
                <a:tc>
                  <a:txBody>
                    <a:bodyPr/>
                    <a:lstStyle/>
                    <a:p>
                      <a:r>
                        <a:rPr lang="en-US" dirty="0" err="1" smtClean="0"/>
                        <a:t>ich</a:t>
                      </a:r>
                      <a:endParaRPr lang="en-US" dirty="0"/>
                    </a:p>
                  </a:txBody>
                  <a:tcPr anchor="ctr"/>
                </a:tc>
                <a:tc>
                  <a:txBody>
                    <a:bodyPr/>
                    <a:lstStyle/>
                    <a:p>
                      <a:r>
                        <a:rPr lang="en-US" dirty="0" err="1" smtClean="0"/>
                        <a:t>wir</a:t>
                      </a:r>
                      <a:endParaRPr lang="en-US" dirty="0"/>
                    </a:p>
                  </a:txBody>
                  <a:tcPr anchor="ctr"/>
                </a:tc>
              </a:tr>
              <a:tr h="703072">
                <a:tc>
                  <a:txBody>
                    <a:bodyPr/>
                    <a:lstStyle/>
                    <a:p>
                      <a:r>
                        <a:rPr lang="en-US" b="1" dirty="0" smtClean="0">
                          <a:solidFill>
                            <a:srgbClr val="FF0000"/>
                          </a:solidFill>
                        </a:rPr>
                        <a:t>talking to</a:t>
                      </a:r>
                      <a:endParaRPr lang="en-US" b="1" dirty="0">
                        <a:solidFill>
                          <a:srgbClr val="FF0000"/>
                        </a:solidFill>
                      </a:endParaRPr>
                    </a:p>
                  </a:txBody>
                  <a:tcPr anchor="ctr"/>
                </a:tc>
                <a:tc>
                  <a:txBody>
                    <a:bodyPr/>
                    <a:lstStyle/>
                    <a:p>
                      <a:r>
                        <a:rPr lang="en-US" b="1" dirty="0" smtClean="0">
                          <a:solidFill>
                            <a:srgbClr val="FF0000"/>
                          </a:solidFill>
                        </a:rPr>
                        <a:t>2.</a:t>
                      </a:r>
                      <a:endParaRPr lang="en-US" b="1" dirty="0">
                        <a:solidFill>
                          <a:srgbClr val="FF0000"/>
                        </a:solidFill>
                      </a:endParaRPr>
                    </a:p>
                  </a:txBody>
                  <a:tcPr anchor="ctr"/>
                </a:tc>
                <a:tc>
                  <a:txBody>
                    <a:bodyPr/>
                    <a:lstStyle/>
                    <a:p>
                      <a:r>
                        <a:rPr lang="en-US" b="1" dirty="0" smtClean="0">
                          <a:solidFill>
                            <a:srgbClr val="FF0000"/>
                          </a:solidFill>
                        </a:rPr>
                        <a:t>du</a:t>
                      </a:r>
                      <a:endParaRPr lang="en-US" b="1" dirty="0">
                        <a:solidFill>
                          <a:srgbClr val="FF0000"/>
                        </a:solidFill>
                      </a:endParaRPr>
                    </a:p>
                  </a:txBody>
                  <a:tcPr anchor="ctr"/>
                </a:tc>
                <a:tc>
                  <a:txBody>
                    <a:bodyPr/>
                    <a:lstStyle/>
                    <a:p>
                      <a:r>
                        <a:rPr lang="en-US" b="1" dirty="0" err="1" smtClean="0">
                          <a:solidFill>
                            <a:srgbClr val="FF0000"/>
                          </a:solidFill>
                        </a:rPr>
                        <a:t>ihr</a:t>
                      </a:r>
                      <a:endParaRPr lang="en-US" b="1" dirty="0">
                        <a:solidFill>
                          <a:srgbClr val="FF0000"/>
                        </a:solidFill>
                      </a:endParaRPr>
                    </a:p>
                  </a:txBody>
                  <a:tcPr anchor="ctr"/>
                </a:tc>
              </a:tr>
              <a:tr h="703072">
                <a:tc>
                  <a:txBody>
                    <a:bodyPr/>
                    <a:lstStyle/>
                    <a:p>
                      <a:r>
                        <a:rPr lang="en-US" dirty="0" smtClean="0"/>
                        <a:t>talking about</a:t>
                      </a:r>
                      <a:endParaRPr lang="en-US" dirty="0"/>
                    </a:p>
                  </a:txBody>
                  <a:tcPr anchor="ctr"/>
                </a:tc>
                <a:tc>
                  <a:txBody>
                    <a:bodyPr/>
                    <a:lstStyle/>
                    <a:p>
                      <a:r>
                        <a:rPr lang="en-US" dirty="0" smtClean="0"/>
                        <a:t>3.</a:t>
                      </a:r>
                      <a:endParaRPr lang="en-US" dirty="0"/>
                    </a:p>
                  </a:txBody>
                  <a:tcPr anchor="ctr"/>
                </a:tc>
                <a:tc>
                  <a:txBody>
                    <a:bodyPr/>
                    <a:lstStyle/>
                    <a:p>
                      <a:r>
                        <a:rPr lang="en-US" dirty="0" err="1" smtClean="0"/>
                        <a:t>er</a:t>
                      </a:r>
                      <a:endParaRPr lang="en-US" dirty="0" smtClean="0"/>
                    </a:p>
                    <a:p>
                      <a:r>
                        <a:rPr lang="en-US" dirty="0" err="1" smtClean="0"/>
                        <a:t>sie</a:t>
                      </a:r>
                      <a:endParaRPr lang="en-US" dirty="0" smtClean="0"/>
                    </a:p>
                    <a:p>
                      <a:r>
                        <a:rPr lang="en-US" dirty="0" err="1" smtClean="0"/>
                        <a:t>es</a:t>
                      </a:r>
                      <a:endParaRPr lang="en-US" dirty="0"/>
                    </a:p>
                  </a:txBody>
                  <a:tcPr anchor="ctr"/>
                </a:tc>
                <a:tc>
                  <a:txBody>
                    <a:bodyPr/>
                    <a:lstStyle/>
                    <a:p>
                      <a:r>
                        <a:rPr lang="en-US" dirty="0" err="1" smtClean="0"/>
                        <a:t>sie</a:t>
                      </a:r>
                      <a:endParaRPr lang="en-US" dirty="0"/>
                    </a:p>
                  </a:txBody>
                  <a:tcPr anchor="ctr"/>
                </a:tc>
              </a:tr>
              <a:tr h="703072">
                <a:tc>
                  <a:txBody>
                    <a:bodyPr/>
                    <a:lstStyle/>
                    <a:p>
                      <a:r>
                        <a:rPr lang="en-US" dirty="0" smtClean="0">
                          <a:solidFill>
                            <a:srgbClr val="FF0000"/>
                          </a:solidFill>
                        </a:rPr>
                        <a:t>talking to</a:t>
                      </a:r>
                      <a:endParaRPr lang="en-US" dirty="0">
                        <a:solidFill>
                          <a:srgbClr val="FF0000"/>
                        </a:solidFill>
                      </a:endParaRPr>
                    </a:p>
                  </a:txBody>
                  <a:tcPr anchor="ctr"/>
                </a:tc>
                <a:tc>
                  <a:txBody>
                    <a:bodyPr/>
                    <a:lstStyle/>
                    <a:p>
                      <a:r>
                        <a:rPr lang="en-US" dirty="0" smtClean="0">
                          <a:solidFill>
                            <a:srgbClr val="FF0000"/>
                          </a:solidFill>
                        </a:rPr>
                        <a:t>2. </a:t>
                      </a:r>
                      <a:r>
                        <a:rPr lang="en-US" sz="1400" dirty="0" smtClean="0">
                          <a:solidFill>
                            <a:srgbClr val="FF0000"/>
                          </a:solidFill>
                        </a:rPr>
                        <a:t>formal</a:t>
                      </a:r>
                      <a:endParaRPr lang="en-US" sz="1400" dirty="0">
                        <a:solidFill>
                          <a:srgbClr val="FF0000"/>
                        </a:solidFill>
                      </a:endParaRPr>
                    </a:p>
                  </a:txBody>
                  <a:tcPr anchor="ctr"/>
                </a:tc>
                <a:tc>
                  <a:txBody>
                    <a:bodyPr/>
                    <a:lstStyle/>
                    <a:p>
                      <a:r>
                        <a:rPr lang="en-US" dirty="0" err="1" smtClean="0">
                          <a:solidFill>
                            <a:srgbClr val="FF0000"/>
                          </a:solidFill>
                        </a:rPr>
                        <a:t>Sie</a:t>
                      </a:r>
                      <a:endParaRPr lang="en-US" dirty="0">
                        <a:solidFill>
                          <a:srgbClr val="FF0000"/>
                        </a:solidFill>
                      </a:endParaRPr>
                    </a:p>
                  </a:txBody>
                  <a:tcPr anchor="ctr"/>
                </a:tc>
                <a:tc>
                  <a:txBody>
                    <a:bodyPr/>
                    <a:lstStyle/>
                    <a:p>
                      <a:r>
                        <a:rPr lang="en-US" dirty="0" err="1" smtClean="0">
                          <a:solidFill>
                            <a:srgbClr val="FF0000"/>
                          </a:solidFill>
                        </a:rPr>
                        <a:t>Sie</a:t>
                      </a:r>
                      <a:endParaRPr lang="en-US" dirty="0">
                        <a:solidFill>
                          <a:srgbClr val="FF0000"/>
                        </a:solidFill>
                      </a:endParaRPr>
                    </a:p>
                  </a:txBody>
                  <a:tcPr anchor="ctr"/>
                </a:tc>
              </a:tr>
            </a:tbl>
          </a:graphicData>
        </a:graphic>
      </p:graphicFrame>
    </p:spTree>
    <p:extLst>
      <p:ext uri="{BB962C8B-B14F-4D97-AF65-F5344CB8AC3E}">
        <p14:creationId xmlns:p14="http://schemas.microsoft.com/office/powerpoint/2010/main" val="282978732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Erster</a:t>
            </a:r>
            <a:r>
              <a:rPr lang="en-US" dirty="0" smtClean="0"/>
              <a:t> Wiki-</a:t>
            </a:r>
            <a:r>
              <a:rPr lang="en-US" dirty="0" err="1" smtClean="0"/>
              <a:t>Eintrag</a:t>
            </a:r>
            <a:r>
              <a:rPr lang="en-US" dirty="0" smtClean="0"/>
              <a:t>: </a:t>
            </a:r>
            <a:r>
              <a:rPr lang="en-US" dirty="0" err="1" smtClean="0"/>
              <a:t>Unsere</a:t>
            </a:r>
            <a:r>
              <a:rPr lang="en-US" dirty="0" smtClean="0"/>
              <a:t> </a:t>
            </a:r>
            <a:r>
              <a:rPr lang="en-US" dirty="0" err="1" smtClean="0"/>
              <a:t>Freizeit</a:t>
            </a:r>
            <a:endParaRPr lang="en-US" dirty="0"/>
          </a:p>
        </p:txBody>
      </p:sp>
      <p:sp>
        <p:nvSpPr>
          <p:cNvPr id="3" name="Content Placeholder 2"/>
          <p:cNvSpPr>
            <a:spLocks noGrp="1"/>
          </p:cNvSpPr>
          <p:nvPr>
            <p:ph idx="1"/>
          </p:nvPr>
        </p:nvSpPr>
        <p:spPr/>
        <p:txBody>
          <a:bodyPr/>
          <a:lstStyle/>
          <a:p>
            <a:endParaRPr lang="en-US" b="1" dirty="0" smtClean="0"/>
          </a:p>
          <a:p>
            <a:r>
              <a:rPr lang="en-US" dirty="0" smtClean="0"/>
              <a:t>Was </a:t>
            </a:r>
            <a:r>
              <a:rPr lang="en-US" dirty="0" err="1"/>
              <a:t>macht</a:t>
            </a:r>
            <a:r>
              <a:rPr lang="en-US" dirty="0"/>
              <a:t> </a:t>
            </a:r>
            <a:r>
              <a:rPr lang="en-US" dirty="0" err="1"/>
              <a:t>ihr</a:t>
            </a:r>
            <a:r>
              <a:rPr lang="en-US" dirty="0"/>
              <a:t> </a:t>
            </a:r>
            <a:r>
              <a:rPr lang="en-US" dirty="0" err="1"/>
              <a:t>gern</a:t>
            </a:r>
            <a:r>
              <a:rPr lang="en-US" dirty="0"/>
              <a:t> in </a:t>
            </a:r>
            <a:r>
              <a:rPr lang="en-US" dirty="0" err="1"/>
              <a:t>eurer</a:t>
            </a:r>
            <a:r>
              <a:rPr lang="en-US" dirty="0"/>
              <a:t> </a:t>
            </a:r>
            <a:r>
              <a:rPr lang="en-US" dirty="0" err="1"/>
              <a:t>Freizeit</a:t>
            </a:r>
            <a:r>
              <a:rPr lang="en-US" dirty="0"/>
              <a:t>? </a:t>
            </a:r>
            <a:endParaRPr lang="en-US" dirty="0" smtClean="0"/>
          </a:p>
          <a:p>
            <a:r>
              <a:rPr lang="en-US" dirty="0" smtClean="0"/>
              <a:t>Was </a:t>
            </a:r>
            <a:r>
              <a:rPr lang="en-US" dirty="0" err="1"/>
              <a:t>für</a:t>
            </a:r>
            <a:r>
              <a:rPr lang="en-US" dirty="0"/>
              <a:t> </a:t>
            </a:r>
            <a:r>
              <a:rPr lang="en-US" dirty="0" err="1"/>
              <a:t>Musik</a:t>
            </a:r>
            <a:r>
              <a:rPr lang="en-US" dirty="0"/>
              <a:t> </a:t>
            </a:r>
            <a:r>
              <a:rPr lang="en-US" dirty="0" err="1"/>
              <a:t>hört</a:t>
            </a:r>
            <a:r>
              <a:rPr lang="en-US" dirty="0"/>
              <a:t> </a:t>
            </a:r>
            <a:r>
              <a:rPr lang="en-US" dirty="0" err="1"/>
              <a:t>ihr</a:t>
            </a:r>
            <a:r>
              <a:rPr lang="en-US" dirty="0"/>
              <a:t> am </a:t>
            </a:r>
            <a:r>
              <a:rPr lang="en-US" dirty="0" err="1"/>
              <a:t>liebsten</a:t>
            </a:r>
            <a:r>
              <a:rPr lang="en-US" dirty="0"/>
              <a:t>?</a:t>
            </a:r>
          </a:p>
          <a:p>
            <a:r>
              <a:rPr lang="en-US" dirty="0"/>
              <a:t>Mit </a:t>
            </a:r>
            <a:r>
              <a:rPr lang="en-US" dirty="0" err="1"/>
              <a:t>wem</a:t>
            </a:r>
            <a:r>
              <a:rPr lang="en-US" dirty="0"/>
              <a:t> </a:t>
            </a:r>
            <a:r>
              <a:rPr lang="en-US" dirty="0" err="1"/>
              <a:t>verbringt</a:t>
            </a:r>
            <a:r>
              <a:rPr lang="en-US" dirty="0"/>
              <a:t> </a:t>
            </a:r>
            <a:r>
              <a:rPr lang="en-US" dirty="0" err="1"/>
              <a:t>ihr</a:t>
            </a:r>
            <a:r>
              <a:rPr lang="en-US" dirty="0"/>
              <a:t> am </a:t>
            </a:r>
            <a:r>
              <a:rPr lang="en-US" dirty="0" err="1"/>
              <a:t>liebsten</a:t>
            </a:r>
            <a:r>
              <a:rPr lang="en-US" dirty="0"/>
              <a:t> </a:t>
            </a:r>
            <a:r>
              <a:rPr lang="en-US" dirty="0" err="1"/>
              <a:t>eure</a:t>
            </a:r>
            <a:r>
              <a:rPr lang="en-US" dirty="0"/>
              <a:t> </a:t>
            </a:r>
            <a:r>
              <a:rPr lang="en-US" dirty="0" err="1"/>
              <a:t>Freizeit</a:t>
            </a:r>
            <a:r>
              <a:rPr lang="en-US" dirty="0"/>
              <a:t>?</a:t>
            </a:r>
          </a:p>
          <a:p>
            <a:endParaRPr lang="en-US" dirty="0"/>
          </a:p>
        </p:txBody>
      </p:sp>
    </p:spTree>
    <p:extLst>
      <p:ext uri="{BB962C8B-B14F-4D97-AF65-F5344CB8AC3E}">
        <p14:creationId xmlns:p14="http://schemas.microsoft.com/office/powerpoint/2010/main" val="331336773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Zweiter</a:t>
            </a:r>
            <a:r>
              <a:rPr lang="en-US" dirty="0" smtClean="0"/>
              <a:t> Wiki-</a:t>
            </a:r>
            <a:r>
              <a:rPr lang="en-US" dirty="0" err="1" smtClean="0"/>
              <a:t>Eintrag</a:t>
            </a:r>
            <a:r>
              <a:rPr lang="en-US" dirty="0" smtClean="0"/>
              <a:t>: Essen</a:t>
            </a:r>
            <a:endParaRPr lang="en-US" dirty="0"/>
          </a:p>
        </p:txBody>
      </p:sp>
      <p:sp>
        <p:nvSpPr>
          <p:cNvPr id="3" name="Content Placeholder 2"/>
          <p:cNvSpPr>
            <a:spLocks noGrp="1"/>
          </p:cNvSpPr>
          <p:nvPr>
            <p:ph idx="1"/>
          </p:nvPr>
        </p:nvSpPr>
        <p:spPr/>
        <p:txBody>
          <a:bodyPr/>
          <a:lstStyle/>
          <a:p>
            <a:r>
              <a:rPr lang="en-US" dirty="0"/>
              <a:t>Was </a:t>
            </a:r>
            <a:r>
              <a:rPr lang="en-US" dirty="0" err="1"/>
              <a:t>esst</a:t>
            </a:r>
            <a:r>
              <a:rPr lang="en-US" dirty="0"/>
              <a:t> </a:t>
            </a:r>
            <a:r>
              <a:rPr lang="en-US" dirty="0" err="1"/>
              <a:t>ihr</a:t>
            </a:r>
            <a:r>
              <a:rPr lang="en-US" dirty="0"/>
              <a:t> </a:t>
            </a:r>
            <a:r>
              <a:rPr lang="en-US" dirty="0" err="1"/>
              <a:t>zum</a:t>
            </a:r>
            <a:r>
              <a:rPr lang="en-US" dirty="0"/>
              <a:t> </a:t>
            </a:r>
            <a:r>
              <a:rPr lang="en-US" dirty="0" err="1" smtClean="0"/>
              <a:t>Frühstück</a:t>
            </a:r>
            <a:r>
              <a:rPr lang="en-US" dirty="0"/>
              <a:t>? </a:t>
            </a:r>
            <a:endParaRPr lang="en-US" dirty="0" smtClean="0"/>
          </a:p>
          <a:p>
            <a:r>
              <a:rPr lang="en-US" dirty="0" err="1" smtClean="0"/>
              <a:t>Zum</a:t>
            </a:r>
            <a:r>
              <a:rPr lang="en-US" dirty="0" smtClean="0"/>
              <a:t> </a:t>
            </a:r>
            <a:r>
              <a:rPr lang="en-US" dirty="0" err="1"/>
              <a:t>Mittagessen</a:t>
            </a:r>
            <a:r>
              <a:rPr lang="en-US" dirty="0"/>
              <a:t>? </a:t>
            </a:r>
            <a:endParaRPr lang="en-US" dirty="0" smtClean="0"/>
          </a:p>
          <a:p>
            <a:r>
              <a:rPr lang="en-US" dirty="0" err="1" smtClean="0"/>
              <a:t>Zum</a:t>
            </a:r>
            <a:r>
              <a:rPr lang="en-US" dirty="0" smtClean="0"/>
              <a:t> </a:t>
            </a:r>
            <a:r>
              <a:rPr lang="en-US" dirty="0" err="1" smtClean="0"/>
              <a:t>Abendessen</a:t>
            </a:r>
            <a:r>
              <a:rPr lang="en-US" dirty="0" smtClean="0"/>
              <a:t>?</a:t>
            </a:r>
          </a:p>
          <a:p>
            <a:r>
              <a:rPr lang="en-US" dirty="0" smtClean="0"/>
              <a:t>Was </a:t>
            </a:r>
            <a:r>
              <a:rPr lang="en-US" dirty="0" err="1"/>
              <a:t>für</a:t>
            </a:r>
            <a:r>
              <a:rPr lang="en-US" dirty="0"/>
              <a:t> </a:t>
            </a:r>
            <a:r>
              <a:rPr lang="en-US" dirty="0" err="1"/>
              <a:t>Fastfood</a:t>
            </a:r>
            <a:r>
              <a:rPr lang="en-US" dirty="0"/>
              <a:t> </a:t>
            </a:r>
            <a:r>
              <a:rPr lang="en-US" dirty="0" err="1"/>
              <a:t>gibt</a:t>
            </a:r>
            <a:r>
              <a:rPr lang="en-US" dirty="0"/>
              <a:t> </a:t>
            </a:r>
            <a:r>
              <a:rPr lang="en-US" dirty="0" err="1"/>
              <a:t>es</a:t>
            </a:r>
            <a:r>
              <a:rPr lang="en-US" dirty="0"/>
              <a:t> </a:t>
            </a:r>
            <a:r>
              <a:rPr lang="en-US" dirty="0" err="1"/>
              <a:t>bei</a:t>
            </a:r>
            <a:r>
              <a:rPr lang="en-US" dirty="0"/>
              <a:t> </a:t>
            </a:r>
            <a:r>
              <a:rPr lang="en-US" dirty="0" err="1" smtClean="0"/>
              <a:t>euch</a:t>
            </a:r>
            <a:r>
              <a:rPr lang="en-US" dirty="0" smtClean="0"/>
              <a:t>?</a:t>
            </a:r>
            <a:endParaRPr lang="en-US" dirty="0"/>
          </a:p>
          <a:p>
            <a:r>
              <a:rPr lang="en-US" dirty="0" smtClean="0"/>
              <a:t>Wie </a:t>
            </a:r>
            <a:r>
              <a:rPr lang="en-US" dirty="0" err="1"/>
              <a:t>findet</a:t>
            </a:r>
            <a:r>
              <a:rPr lang="en-US" dirty="0"/>
              <a:t> </a:t>
            </a:r>
            <a:r>
              <a:rPr lang="en-US" dirty="0" err="1"/>
              <a:t>ihr</a:t>
            </a:r>
            <a:r>
              <a:rPr lang="en-US" dirty="0"/>
              <a:t> </a:t>
            </a:r>
            <a:r>
              <a:rPr lang="en-US" dirty="0" err="1" smtClean="0"/>
              <a:t>Fastfood</a:t>
            </a:r>
            <a:r>
              <a:rPr lang="en-US" dirty="0" smtClean="0"/>
              <a:t>?</a:t>
            </a:r>
          </a:p>
          <a:p>
            <a:r>
              <a:rPr lang="en-US" dirty="0" smtClean="0"/>
              <a:t>Was </a:t>
            </a:r>
            <a:r>
              <a:rPr lang="en-US" dirty="0" err="1"/>
              <a:t>ist</a:t>
            </a:r>
            <a:r>
              <a:rPr lang="en-US" dirty="0"/>
              <a:t> </a:t>
            </a:r>
            <a:r>
              <a:rPr lang="en-US" dirty="0" err="1"/>
              <a:t>euer</a:t>
            </a:r>
            <a:r>
              <a:rPr lang="en-US" dirty="0"/>
              <a:t> </a:t>
            </a:r>
            <a:r>
              <a:rPr lang="en-US" smtClean="0"/>
              <a:t>Lieblingsessen</a:t>
            </a:r>
            <a:r>
              <a:rPr lang="en-US" dirty="0"/>
              <a:t>? </a:t>
            </a:r>
            <a:r>
              <a:rPr lang="en-US" dirty="0" err="1" smtClean="0"/>
              <a:t>Warum</a:t>
            </a:r>
            <a:r>
              <a:rPr lang="en-US" dirty="0" smtClean="0"/>
              <a:t>?</a:t>
            </a:r>
            <a:endParaRPr lang="en-US" dirty="0"/>
          </a:p>
          <a:p>
            <a:r>
              <a:rPr lang="en-US" dirty="0" err="1" smtClean="0"/>
              <a:t>Gibt</a:t>
            </a:r>
            <a:r>
              <a:rPr lang="en-US" dirty="0" smtClean="0"/>
              <a:t> </a:t>
            </a:r>
            <a:r>
              <a:rPr lang="en-US" dirty="0" err="1"/>
              <a:t>es</a:t>
            </a:r>
            <a:r>
              <a:rPr lang="en-US" dirty="0"/>
              <a:t> </a:t>
            </a:r>
            <a:r>
              <a:rPr lang="en-US" dirty="0" err="1"/>
              <a:t>typische</a:t>
            </a:r>
            <a:r>
              <a:rPr lang="en-US" dirty="0"/>
              <a:t> </a:t>
            </a:r>
            <a:r>
              <a:rPr lang="en-US" dirty="0" err="1"/>
              <a:t>Gerichte</a:t>
            </a:r>
            <a:r>
              <a:rPr lang="en-US" dirty="0"/>
              <a:t> in </a:t>
            </a:r>
            <a:r>
              <a:rPr lang="en-US" dirty="0" err="1"/>
              <a:t>eurem</a:t>
            </a:r>
            <a:r>
              <a:rPr lang="en-US" dirty="0"/>
              <a:t> Land?</a:t>
            </a:r>
          </a:p>
        </p:txBody>
      </p:sp>
    </p:spTree>
    <p:extLst>
      <p:ext uri="{BB962C8B-B14F-4D97-AF65-F5344CB8AC3E}">
        <p14:creationId xmlns:p14="http://schemas.microsoft.com/office/powerpoint/2010/main" val="350293690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Dritter</a:t>
            </a:r>
            <a:r>
              <a:rPr lang="en-US" dirty="0" smtClean="0"/>
              <a:t> Wiki-</a:t>
            </a:r>
            <a:r>
              <a:rPr lang="en-US" dirty="0" err="1" smtClean="0"/>
              <a:t>Eintrag</a:t>
            </a:r>
            <a:r>
              <a:rPr lang="en-US" dirty="0" smtClean="0"/>
              <a:t>: </a:t>
            </a:r>
            <a:r>
              <a:rPr lang="en-US" dirty="0" err="1" smtClean="0"/>
              <a:t>Schule</a:t>
            </a:r>
            <a:endParaRPr lang="en-US" dirty="0"/>
          </a:p>
        </p:txBody>
      </p:sp>
      <p:sp>
        <p:nvSpPr>
          <p:cNvPr id="3" name="Content Placeholder 2"/>
          <p:cNvSpPr>
            <a:spLocks noGrp="1"/>
          </p:cNvSpPr>
          <p:nvPr>
            <p:ph idx="1"/>
          </p:nvPr>
        </p:nvSpPr>
        <p:spPr/>
        <p:txBody>
          <a:bodyPr>
            <a:normAutofit/>
          </a:bodyPr>
          <a:lstStyle/>
          <a:p>
            <a:pPr marL="82296" indent="0">
              <a:buNone/>
            </a:pPr>
            <a:endParaRPr lang="en-US" sz="2800" dirty="0" smtClean="0">
              <a:solidFill>
                <a:srgbClr val="000000"/>
              </a:solidFill>
            </a:endParaRPr>
          </a:p>
          <a:p>
            <a:r>
              <a:rPr lang="en-US" sz="2800" dirty="0" smtClean="0">
                <a:solidFill>
                  <a:srgbClr val="000000"/>
                </a:solidFill>
              </a:rPr>
              <a:t>Wie </a:t>
            </a:r>
            <a:r>
              <a:rPr lang="en-US" sz="2800" dirty="0" err="1">
                <a:solidFill>
                  <a:srgbClr val="000000"/>
                </a:solidFill>
              </a:rPr>
              <a:t>sieht</a:t>
            </a:r>
            <a:r>
              <a:rPr lang="en-US" sz="2800" dirty="0">
                <a:solidFill>
                  <a:srgbClr val="000000"/>
                </a:solidFill>
              </a:rPr>
              <a:t> </a:t>
            </a:r>
            <a:r>
              <a:rPr lang="en-US" sz="2800" dirty="0" err="1" smtClean="0">
                <a:solidFill>
                  <a:srgbClr val="000000"/>
                </a:solidFill>
              </a:rPr>
              <a:t>ein</a:t>
            </a:r>
            <a:r>
              <a:rPr lang="en-US" sz="2800" dirty="0" smtClean="0">
                <a:solidFill>
                  <a:srgbClr val="000000"/>
                </a:solidFill>
              </a:rPr>
              <a:t> </a:t>
            </a:r>
            <a:r>
              <a:rPr lang="en-US" sz="2800" dirty="0" err="1">
                <a:solidFill>
                  <a:srgbClr val="000000"/>
                </a:solidFill>
              </a:rPr>
              <a:t>typischer</a:t>
            </a:r>
            <a:r>
              <a:rPr lang="en-US" sz="2800" dirty="0">
                <a:solidFill>
                  <a:srgbClr val="000000"/>
                </a:solidFill>
              </a:rPr>
              <a:t> </a:t>
            </a:r>
            <a:r>
              <a:rPr lang="en-US" sz="2800" dirty="0" err="1">
                <a:solidFill>
                  <a:srgbClr val="000000"/>
                </a:solidFill>
              </a:rPr>
              <a:t>Schultag</a:t>
            </a:r>
            <a:r>
              <a:rPr lang="en-US" sz="2800" dirty="0">
                <a:solidFill>
                  <a:srgbClr val="000000"/>
                </a:solidFill>
              </a:rPr>
              <a:t> </a:t>
            </a:r>
            <a:r>
              <a:rPr lang="en-US" sz="2800" dirty="0" err="1">
                <a:solidFill>
                  <a:srgbClr val="000000"/>
                </a:solidFill>
              </a:rPr>
              <a:t>bei</a:t>
            </a:r>
            <a:r>
              <a:rPr lang="en-US" sz="2800" dirty="0">
                <a:solidFill>
                  <a:srgbClr val="000000"/>
                </a:solidFill>
              </a:rPr>
              <a:t> </a:t>
            </a:r>
            <a:r>
              <a:rPr lang="en-US" sz="2800" dirty="0" err="1">
                <a:solidFill>
                  <a:srgbClr val="000000"/>
                </a:solidFill>
              </a:rPr>
              <a:t>euch</a:t>
            </a:r>
            <a:r>
              <a:rPr lang="en-US" sz="2800" dirty="0">
                <a:solidFill>
                  <a:srgbClr val="000000"/>
                </a:solidFill>
              </a:rPr>
              <a:t> </a:t>
            </a:r>
            <a:r>
              <a:rPr lang="en-US" sz="2800" dirty="0" err="1">
                <a:solidFill>
                  <a:srgbClr val="000000"/>
                </a:solidFill>
              </a:rPr>
              <a:t>aus</a:t>
            </a:r>
            <a:r>
              <a:rPr lang="en-US" sz="2800" dirty="0">
                <a:solidFill>
                  <a:srgbClr val="000000"/>
                </a:solidFill>
              </a:rPr>
              <a:t>?</a:t>
            </a:r>
          </a:p>
          <a:p>
            <a:r>
              <a:rPr lang="en-US" sz="2800" dirty="0">
                <a:solidFill>
                  <a:srgbClr val="000000"/>
                </a:solidFill>
              </a:rPr>
              <a:t>Was </a:t>
            </a:r>
            <a:r>
              <a:rPr lang="en-US" sz="2800" dirty="0" err="1">
                <a:solidFill>
                  <a:srgbClr val="000000"/>
                </a:solidFill>
              </a:rPr>
              <a:t>für</a:t>
            </a:r>
            <a:r>
              <a:rPr lang="en-US" sz="2800" dirty="0">
                <a:solidFill>
                  <a:srgbClr val="000000"/>
                </a:solidFill>
              </a:rPr>
              <a:t> </a:t>
            </a:r>
            <a:r>
              <a:rPr lang="en-US" sz="2800" dirty="0" err="1">
                <a:solidFill>
                  <a:srgbClr val="000000"/>
                </a:solidFill>
              </a:rPr>
              <a:t>Fächer</a:t>
            </a:r>
            <a:r>
              <a:rPr lang="en-US" sz="2800" dirty="0">
                <a:solidFill>
                  <a:srgbClr val="000000"/>
                </a:solidFill>
              </a:rPr>
              <a:t> </a:t>
            </a:r>
            <a:r>
              <a:rPr lang="en-US" sz="2800" dirty="0" err="1">
                <a:solidFill>
                  <a:srgbClr val="000000"/>
                </a:solidFill>
              </a:rPr>
              <a:t>lernt</a:t>
            </a:r>
            <a:r>
              <a:rPr lang="en-US" sz="2800" dirty="0">
                <a:solidFill>
                  <a:srgbClr val="000000"/>
                </a:solidFill>
              </a:rPr>
              <a:t> </a:t>
            </a:r>
            <a:r>
              <a:rPr lang="en-US" sz="2800" dirty="0" err="1">
                <a:solidFill>
                  <a:srgbClr val="000000"/>
                </a:solidFill>
              </a:rPr>
              <a:t>ihr</a:t>
            </a:r>
            <a:r>
              <a:rPr lang="en-US" sz="2800" dirty="0">
                <a:solidFill>
                  <a:srgbClr val="000000"/>
                </a:solidFill>
              </a:rPr>
              <a:t> in der </a:t>
            </a:r>
            <a:r>
              <a:rPr lang="en-US" sz="2800" dirty="0" err="1">
                <a:solidFill>
                  <a:srgbClr val="000000"/>
                </a:solidFill>
              </a:rPr>
              <a:t>Schule</a:t>
            </a:r>
            <a:r>
              <a:rPr lang="en-US" sz="2800" dirty="0">
                <a:solidFill>
                  <a:srgbClr val="000000"/>
                </a:solidFill>
              </a:rPr>
              <a:t>? </a:t>
            </a:r>
          </a:p>
          <a:p>
            <a:r>
              <a:rPr lang="en-US" sz="2800" dirty="0">
                <a:solidFill>
                  <a:srgbClr val="000000"/>
                </a:solidFill>
              </a:rPr>
              <a:t>Was </a:t>
            </a:r>
            <a:r>
              <a:rPr lang="en-US" sz="2800" dirty="0" err="1">
                <a:solidFill>
                  <a:srgbClr val="000000"/>
                </a:solidFill>
              </a:rPr>
              <a:t>sind</a:t>
            </a:r>
            <a:r>
              <a:rPr lang="en-US" sz="2800" dirty="0">
                <a:solidFill>
                  <a:srgbClr val="000000"/>
                </a:solidFill>
              </a:rPr>
              <a:t> </a:t>
            </a:r>
            <a:r>
              <a:rPr lang="en-US" sz="2800" dirty="0" err="1">
                <a:solidFill>
                  <a:srgbClr val="000000"/>
                </a:solidFill>
              </a:rPr>
              <a:t>eure</a:t>
            </a:r>
            <a:r>
              <a:rPr lang="en-US" sz="2800" dirty="0">
                <a:solidFill>
                  <a:srgbClr val="000000"/>
                </a:solidFill>
              </a:rPr>
              <a:t> </a:t>
            </a:r>
            <a:r>
              <a:rPr lang="en-US" sz="2800" dirty="0" err="1">
                <a:solidFill>
                  <a:srgbClr val="000000"/>
                </a:solidFill>
              </a:rPr>
              <a:t>Lieblingsfächer</a:t>
            </a:r>
            <a:r>
              <a:rPr lang="en-US" sz="2800" dirty="0">
                <a:solidFill>
                  <a:srgbClr val="000000"/>
                </a:solidFill>
              </a:rPr>
              <a:t>? </a:t>
            </a:r>
          </a:p>
          <a:p>
            <a:r>
              <a:rPr lang="en-US" sz="2800" dirty="0" err="1">
                <a:solidFill>
                  <a:srgbClr val="000000"/>
                </a:solidFill>
              </a:rPr>
              <a:t>Kann</a:t>
            </a:r>
            <a:r>
              <a:rPr lang="en-US" sz="2800" dirty="0">
                <a:solidFill>
                  <a:srgbClr val="000000"/>
                </a:solidFill>
              </a:rPr>
              <a:t> man </a:t>
            </a:r>
            <a:r>
              <a:rPr lang="en-US" sz="2800" dirty="0" err="1">
                <a:solidFill>
                  <a:srgbClr val="000000"/>
                </a:solidFill>
              </a:rPr>
              <a:t>andere</a:t>
            </a:r>
            <a:r>
              <a:rPr lang="en-US" sz="2800" dirty="0">
                <a:solidFill>
                  <a:srgbClr val="000000"/>
                </a:solidFill>
              </a:rPr>
              <a:t> </a:t>
            </a:r>
            <a:r>
              <a:rPr lang="en-US" sz="2800" dirty="0" err="1">
                <a:solidFill>
                  <a:srgbClr val="000000"/>
                </a:solidFill>
              </a:rPr>
              <a:t>Aktivitäten</a:t>
            </a:r>
            <a:r>
              <a:rPr lang="en-US" sz="2800" dirty="0">
                <a:solidFill>
                  <a:srgbClr val="000000"/>
                </a:solidFill>
              </a:rPr>
              <a:t> in der </a:t>
            </a:r>
            <a:r>
              <a:rPr lang="en-US" sz="2800" dirty="0" err="1">
                <a:solidFill>
                  <a:srgbClr val="000000"/>
                </a:solidFill>
              </a:rPr>
              <a:t>Schule</a:t>
            </a:r>
            <a:r>
              <a:rPr lang="en-US" sz="2800" dirty="0">
                <a:solidFill>
                  <a:srgbClr val="000000"/>
                </a:solidFill>
              </a:rPr>
              <a:t> </a:t>
            </a:r>
            <a:r>
              <a:rPr lang="en-US" sz="2800" dirty="0" err="1">
                <a:solidFill>
                  <a:srgbClr val="000000"/>
                </a:solidFill>
              </a:rPr>
              <a:t>machen</a:t>
            </a:r>
            <a:r>
              <a:rPr lang="en-US" sz="2800" dirty="0">
                <a:solidFill>
                  <a:srgbClr val="000000"/>
                </a:solidFill>
              </a:rPr>
              <a:t>?</a:t>
            </a:r>
          </a:p>
          <a:p>
            <a:r>
              <a:rPr lang="en-US" sz="2800" dirty="0">
                <a:solidFill>
                  <a:srgbClr val="000000"/>
                </a:solidFill>
              </a:rPr>
              <a:t>Was </a:t>
            </a:r>
            <a:r>
              <a:rPr lang="en-US" sz="2800" dirty="0" err="1">
                <a:solidFill>
                  <a:srgbClr val="000000"/>
                </a:solidFill>
              </a:rPr>
              <a:t>tragt</a:t>
            </a:r>
            <a:r>
              <a:rPr lang="en-US" sz="2800" dirty="0">
                <a:solidFill>
                  <a:srgbClr val="000000"/>
                </a:solidFill>
              </a:rPr>
              <a:t> </a:t>
            </a:r>
            <a:r>
              <a:rPr lang="en-US" sz="2800" dirty="0" err="1">
                <a:solidFill>
                  <a:srgbClr val="000000"/>
                </a:solidFill>
              </a:rPr>
              <a:t>ihr</a:t>
            </a:r>
            <a:r>
              <a:rPr lang="en-US" sz="2800" dirty="0">
                <a:solidFill>
                  <a:srgbClr val="000000"/>
                </a:solidFill>
              </a:rPr>
              <a:t> in der </a:t>
            </a:r>
            <a:r>
              <a:rPr lang="en-US" sz="2800" dirty="0" err="1">
                <a:solidFill>
                  <a:srgbClr val="000000"/>
                </a:solidFill>
              </a:rPr>
              <a:t>Schule</a:t>
            </a:r>
            <a:r>
              <a:rPr lang="en-US" sz="2800" dirty="0">
                <a:solidFill>
                  <a:srgbClr val="000000"/>
                </a:solidFill>
              </a:rPr>
              <a:t>? Wie </a:t>
            </a:r>
            <a:r>
              <a:rPr lang="en-US" sz="2800" dirty="0" err="1">
                <a:solidFill>
                  <a:srgbClr val="000000"/>
                </a:solidFill>
              </a:rPr>
              <a:t>findet</a:t>
            </a:r>
            <a:r>
              <a:rPr lang="en-US" sz="2800" dirty="0">
                <a:solidFill>
                  <a:srgbClr val="000000"/>
                </a:solidFill>
              </a:rPr>
              <a:t> </a:t>
            </a:r>
            <a:r>
              <a:rPr lang="en-US" sz="2800" dirty="0" err="1">
                <a:solidFill>
                  <a:srgbClr val="000000"/>
                </a:solidFill>
              </a:rPr>
              <a:t>ihr</a:t>
            </a:r>
            <a:r>
              <a:rPr lang="en-US" sz="2800" dirty="0">
                <a:solidFill>
                  <a:srgbClr val="000000"/>
                </a:solidFill>
              </a:rPr>
              <a:t> das?</a:t>
            </a:r>
          </a:p>
        </p:txBody>
      </p:sp>
    </p:spTree>
    <p:extLst>
      <p:ext uri="{BB962C8B-B14F-4D97-AF65-F5344CB8AC3E}">
        <p14:creationId xmlns:p14="http://schemas.microsoft.com/office/powerpoint/2010/main" val="82437909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Vierter</a:t>
            </a:r>
            <a:r>
              <a:rPr lang="en-US" dirty="0" smtClean="0"/>
              <a:t> Wiki-</a:t>
            </a:r>
            <a:r>
              <a:rPr lang="en-US" dirty="0" err="1" smtClean="0"/>
              <a:t>Eintrag</a:t>
            </a:r>
            <a:r>
              <a:rPr lang="en-US" dirty="0" smtClean="0"/>
              <a:t>: </a:t>
            </a:r>
            <a:r>
              <a:rPr lang="en-US" dirty="0" err="1" smtClean="0"/>
              <a:t>Feste</a:t>
            </a:r>
            <a:endParaRPr lang="en-US" dirty="0"/>
          </a:p>
        </p:txBody>
      </p:sp>
      <p:sp>
        <p:nvSpPr>
          <p:cNvPr id="3" name="Content Placeholder 2"/>
          <p:cNvSpPr>
            <a:spLocks noGrp="1"/>
          </p:cNvSpPr>
          <p:nvPr>
            <p:ph idx="1"/>
          </p:nvPr>
        </p:nvSpPr>
        <p:spPr/>
        <p:txBody>
          <a:bodyPr/>
          <a:lstStyle/>
          <a:p>
            <a:endParaRPr lang="en-US" dirty="0" smtClean="0"/>
          </a:p>
          <a:p>
            <a:r>
              <a:rPr lang="en-US" dirty="0" smtClean="0"/>
              <a:t>Was </a:t>
            </a:r>
            <a:r>
              <a:rPr lang="en-US" dirty="0" err="1" smtClean="0"/>
              <a:t>für</a:t>
            </a:r>
            <a:r>
              <a:rPr lang="en-US" dirty="0" smtClean="0"/>
              <a:t> </a:t>
            </a:r>
            <a:r>
              <a:rPr lang="en-US" dirty="0" err="1" smtClean="0"/>
              <a:t>Feste</a:t>
            </a:r>
            <a:r>
              <a:rPr lang="en-US" dirty="0" smtClean="0"/>
              <a:t> </a:t>
            </a:r>
            <a:r>
              <a:rPr lang="en-US" dirty="0" err="1" smtClean="0"/>
              <a:t>feiert</a:t>
            </a:r>
            <a:r>
              <a:rPr lang="en-US" dirty="0" smtClean="0"/>
              <a:t> </a:t>
            </a:r>
            <a:r>
              <a:rPr lang="en-US" dirty="0" err="1" smtClean="0"/>
              <a:t>ihr</a:t>
            </a:r>
            <a:r>
              <a:rPr lang="en-US" dirty="0" smtClean="0"/>
              <a:t>?</a:t>
            </a:r>
          </a:p>
          <a:p>
            <a:r>
              <a:rPr lang="en-US" dirty="0" smtClean="0"/>
              <a:t>Wie </a:t>
            </a:r>
            <a:r>
              <a:rPr lang="en-US" dirty="0" err="1" smtClean="0"/>
              <a:t>feiert</a:t>
            </a:r>
            <a:r>
              <a:rPr lang="en-US" dirty="0" smtClean="0"/>
              <a:t> </a:t>
            </a:r>
            <a:r>
              <a:rPr lang="en-US" dirty="0" err="1" smtClean="0"/>
              <a:t>ihr</a:t>
            </a:r>
            <a:r>
              <a:rPr lang="en-US" dirty="0" smtClean="0"/>
              <a:t>?</a:t>
            </a:r>
          </a:p>
          <a:p>
            <a:r>
              <a:rPr lang="en-US" dirty="0" err="1" smtClean="0"/>
              <a:t>Wann</a:t>
            </a:r>
            <a:r>
              <a:rPr lang="en-US" dirty="0" smtClean="0"/>
              <a:t>?</a:t>
            </a:r>
          </a:p>
          <a:p>
            <a:r>
              <a:rPr lang="en-US" dirty="0" smtClean="0"/>
              <a:t>Mit </a:t>
            </a:r>
            <a:r>
              <a:rPr lang="en-US" dirty="0" err="1" smtClean="0"/>
              <a:t>wem</a:t>
            </a:r>
            <a:r>
              <a:rPr lang="en-US" dirty="0" smtClean="0"/>
              <a:t>?</a:t>
            </a:r>
          </a:p>
          <a:p>
            <a:r>
              <a:rPr lang="en-US" dirty="0" err="1" smtClean="0"/>
              <a:t>Gibt</a:t>
            </a:r>
            <a:r>
              <a:rPr lang="en-US" dirty="0" smtClean="0"/>
              <a:t> </a:t>
            </a:r>
            <a:r>
              <a:rPr lang="en-US" dirty="0" err="1" smtClean="0"/>
              <a:t>es</a:t>
            </a:r>
            <a:r>
              <a:rPr lang="en-US" dirty="0" smtClean="0"/>
              <a:t> </a:t>
            </a:r>
            <a:r>
              <a:rPr lang="en-US" dirty="0" err="1" smtClean="0"/>
              <a:t>ein</a:t>
            </a:r>
            <a:r>
              <a:rPr lang="en-US" dirty="0" smtClean="0"/>
              <a:t> </a:t>
            </a:r>
            <a:r>
              <a:rPr lang="en-US" dirty="0" err="1" smtClean="0"/>
              <a:t>besonderes</a:t>
            </a:r>
            <a:r>
              <a:rPr lang="en-US" dirty="0" smtClean="0"/>
              <a:t> </a:t>
            </a:r>
            <a:r>
              <a:rPr lang="en-US" dirty="0" err="1" smtClean="0"/>
              <a:t>Festessen</a:t>
            </a:r>
            <a:r>
              <a:rPr lang="en-US" dirty="0" smtClean="0"/>
              <a:t>?</a:t>
            </a:r>
            <a:endParaRPr lang="en-US" dirty="0"/>
          </a:p>
        </p:txBody>
      </p:sp>
    </p:spTree>
    <p:extLst>
      <p:ext uri="{BB962C8B-B14F-4D97-AF65-F5344CB8AC3E}">
        <p14:creationId xmlns:p14="http://schemas.microsoft.com/office/powerpoint/2010/main" val="347501568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Feste</a:t>
            </a:r>
            <a:r>
              <a:rPr lang="en-US" dirty="0" smtClean="0"/>
              <a:t>: </a:t>
            </a:r>
            <a:r>
              <a:rPr lang="en-US" dirty="0" err="1" smtClean="0"/>
              <a:t>Vokabeln</a:t>
            </a:r>
            <a:endParaRPr lang="en-US" dirty="0"/>
          </a:p>
        </p:txBody>
      </p:sp>
      <p:sp>
        <p:nvSpPr>
          <p:cNvPr id="3" name="Content Placeholder 2"/>
          <p:cNvSpPr>
            <a:spLocks noGrp="1"/>
          </p:cNvSpPr>
          <p:nvPr>
            <p:ph sz="half" idx="1"/>
          </p:nvPr>
        </p:nvSpPr>
        <p:spPr/>
        <p:txBody>
          <a:bodyPr>
            <a:normAutofit fontScale="55000" lnSpcReduction="20000"/>
          </a:bodyPr>
          <a:lstStyle/>
          <a:p>
            <a:r>
              <a:rPr lang="en-US" dirty="0" smtClean="0"/>
              <a:t>Birthday – </a:t>
            </a:r>
            <a:r>
              <a:rPr lang="en-US" dirty="0" err="1" smtClean="0"/>
              <a:t>Geburtstag</a:t>
            </a:r>
            <a:endParaRPr lang="en-US" dirty="0" smtClean="0"/>
          </a:p>
          <a:p>
            <a:r>
              <a:rPr lang="en-US" dirty="0" smtClean="0"/>
              <a:t>Mothers day – </a:t>
            </a:r>
            <a:r>
              <a:rPr lang="en-US" dirty="0" err="1" smtClean="0"/>
              <a:t>Muttertag</a:t>
            </a:r>
            <a:endParaRPr lang="en-US" dirty="0" smtClean="0"/>
          </a:p>
          <a:p>
            <a:r>
              <a:rPr lang="en-US" dirty="0" smtClean="0"/>
              <a:t>Fathers day – </a:t>
            </a:r>
            <a:r>
              <a:rPr lang="en-US" dirty="0" err="1" smtClean="0"/>
              <a:t>Vatertag</a:t>
            </a:r>
            <a:endParaRPr lang="en-US" dirty="0" smtClean="0"/>
          </a:p>
          <a:p>
            <a:r>
              <a:rPr lang="en-US" dirty="0" smtClean="0"/>
              <a:t>Christmas – </a:t>
            </a:r>
            <a:r>
              <a:rPr lang="en-US" dirty="0" err="1" smtClean="0"/>
              <a:t>Weihnachten</a:t>
            </a:r>
            <a:endParaRPr lang="en-US" dirty="0" smtClean="0"/>
          </a:p>
          <a:p>
            <a:r>
              <a:rPr lang="en-US" dirty="0" smtClean="0"/>
              <a:t>Christmas Eve – </a:t>
            </a:r>
            <a:r>
              <a:rPr lang="en-US" dirty="0" err="1" smtClean="0"/>
              <a:t>Heilig</a:t>
            </a:r>
            <a:r>
              <a:rPr lang="en-US" dirty="0" smtClean="0"/>
              <a:t> </a:t>
            </a:r>
            <a:r>
              <a:rPr lang="en-US" dirty="0" err="1" smtClean="0"/>
              <a:t>Abend</a:t>
            </a:r>
            <a:endParaRPr lang="en-US" dirty="0" smtClean="0"/>
          </a:p>
          <a:p>
            <a:r>
              <a:rPr lang="en-US" dirty="0" smtClean="0"/>
              <a:t>Easter – </a:t>
            </a:r>
            <a:r>
              <a:rPr lang="en-US" dirty="0" err="1" smtClean="0"/>
              <a:t>Ostern</a:t>
            </a:r>
            <a:endParaRPr lang="en-US" dirty="0" smtClean="0"/>
          </a:p>
          <a:p>
            <a:r>
              <a:rPr lang="en-US" dirty="0" smtClean="0"/>
              <a:t>Thanksgiving – </a:t>
            </a:r>
            <a:r>
              <a:rPr lang="en-US" dirty="0" err="1" smtClean="0"/>
              <a:t>Erntedankfest</a:t>
            </a:r>
            <a:endParaRPr lang="en-US" dirty="0" smtClean="0"/>
          </a:p>
          <a:p>
            <a:r>
              <a:rPr lang="en-US" dirty="0" smtClean="0"/>
              <a:t>New Year – </a:t>
            </a:r>
            <a:r>
              <a:rPr lang="en-US" dirty="0" err="1" smtClean="0"/>
              <a:t>Neu</a:t>
            </a:r>
            <a:r>
              <a:rPr lang="en-US" dirty="0" smtClean="0"/>
              <a:t> </a:t>
            </a:r>
            <a:r>
              <a:rPr lang="en-US" dirty="0" err="1" smtClean="0"/>
              <a:t>Jahr</a:t>
            </a:r>
            <a:endParaRPr lang="en-US" dirty="0" smtClean="0"/>
          </a:p>
          <a:p>
            <a:r>
              <a:rPr lang="en-US" dirty="0" smtClean="0"/>
              <a:t>New years eve – </a:t>
            </a:r>
            <a:r>
              <a:rPr lang="en-US" dirty="0" err="1" smtClean="0"/>
              <a:t>Silvester</a:t>
            </a:r>
            <a:endParaRPr lang="en-US" dirty="0" smtClean="0"/>
          </a:p>
          <a:p>
            <a:r>
              <a:rPr lang="en-US" dirty="0" smtClean="0"/>
              <a:t>Halloween – Halloween</a:t>
            </a:r>
          </a:p>
          <a:p>
            <a:r>
              <a:rPr lang="en-US" dirty="0" smtClean="0"/>
              <a:t>Valentines Day – </a:t>
            </a:r>
            <a:r>
              <a:rPr lang="en-US" dirty="0" err="1" smtClean="0"/>
              <a:t>Valentinstag</a:t>
            </a:r>
            <a:endParaRPr lang="en-US" dirty="0" smtClean="0"/>
          </a:p>
          <a:p>
            <a:endParaRPr lang="en-US" dirty="0" smtClean="0"/>
          </a:p>
          <a:p>
            <a:r>
              <a:rPr lang="en-US" dirty="0" smtClean="0"/>
              <a:t>Independence Day </a:t>
            </a:r>
          </a:p>
          <a:p>
            <a:r>
              <a:rPr lang="en-US" dirty="0" smtClean="0"/>
              <a:t>Columbus Day</a:t>
            </a:r>
          </a:p>
          <a:p>
            <a:r>
              <a:rPr lang="en-US" dirty="0" smtClean="0"/>
              <a:t>Martin Luther King Day</a:t>
            </a:r>
          </a:p>
          <a:p>
            <a:r>
              <a:rPr lang="en-US" dirty="0" smtClean="0"/>
              <a:t>Memorial Day</a:t>
            </a:r>
          </a:p>
          <a:p>
            <a:endParaRPr lang="en-US" dirty="0" smtClean="0"/>
          </a:p>
          <a:p>
            <a:endParaRPr lang="en-US" dirty="0"/>
          </a:p>
        </p:txBody>
      </p:sp>
      <p:sp>
        <p:nvSpPr>
          <p:cNvPr id="4" name="Content Placeholder 3"/>
          <p:cNvSpPr>
            <a:spLocks noGrp="1"/>
          </p:cNvSpPr>
          <p:nvPr>
            <p:ph sz="half" idx="2"/>
          </p:nvPr>
        </p:nvSpPr>
        <p:spPr/>
        <p:txBody>
          <a:bodyPr>
            <a:normAutofit fontScale="55000" lnSpcReduction="20000"/>
          </a:bodyPr>
          <a:lstStyle/>
          <a:p>
            <a:r>
              <a:rPr lang="en-US" dirty="0"/>
              <a:t>t</a:t>
            </a:r>
            <a:r>
              <a:rPr lang="en-US" dirty="0" smtClean="0"/>
              <a:t>o celebrate – </a:t>
            </a:r>
            <a:r>
              <a:rPr lang="en-US" dirty="0" err="1" smtClean="0"/>
              <a:t>feiern</a:t>
            </a:r>
            <a:endParaRPr lang="en-US" dirty="0" smtClean="0"/>
          </a:p>
          <a:p>
            <a:endParaRPr lang="en-US" dirty="0"/>
          </a:p>
          <a:p>
            <a:r>
              <a:rPr lang="en-US" dirty="0" err="1" smtClean="0"/>
              <a:t>Wir</a:t>
            </a:r>
            <a:r>
              <a:rPr lang="en-US" dirty="0" smtClean="0"/>
              <a:t> </a:t>
            </a:r>
            <a:r>
              <a:rPr lang="en-US" dirty="0" err="1" smtClean="0"/>
              <a:t>feiern</a:t>
            </a:r>
            <a:r>
              <a:rPr lang="en-US" dirty="0" smtClean="0"/>
              <a:t> </a:t>
            </a:r>
            <a:r>
              <a:rPr lang="en-US" dirty="0" err="1" smtClean="0"/>
              <a:t>Weihnachten</a:t>
            </a:r>
            <a:r>
              <a:rPr lang="en-US" dirty="0" smtClean="0"/>
              <a:t> </a:t>
            </a:r>
            <a:r>
              <a:rPr lang="en-US" u="sng" dirty="0" smtClean="0">
                <a:solidFill>
                  <a:srgbClr val="FF0000"/>
                </a:solidFill>
              </a:rPr>
              <a:t>am </a:t>
            </a:r>
            <a:r>
              <a:rPr lang="en-US" dirty="0" err="1" smtClean="0"/>
              <a:t>fünfundzwanzig</a:t>
            </a:r>
            <a:r>
              <a:rPr lang="en-US" dirty="0" err="1" smtClean="0">
                <a:solidFill>
                  <a:srgbClr val="FF0000"/>
                </a:solidFill>
              </a:rPr>
              <a:t>sten</a:t>
            </a:r>
            <a:r>
              <a:rPr lang="en-US" dirty="0" smtClean="0"/>
              <a:t> </a:t>
            </a:r>
            <a:r>
              <a:rPr lang="en-US" dirty="0" err="1" smtClean="0"/>
              <a:t>Dezember</a:t>
            </a:r>
            <a:r>
              <a:rPr lang="en-US" dirty="0" smtClean="0"/>
              <a:t>. </a:t>
            </a:r>
          </a:p>
          <a:p>
            <a:endParaRPr lang="en-US" dirty="0"/>
          </a:p>
          <a:p>
            <a:r>
              <a:rPr lang="en-US" u="sng" dirty="0" smtClean="0">
                <a:solidFill>
                  <a:srgbClr val="FF0000"/>
                </a:solidFill>
              </a:rPr>
              <a:t>Am</a:t>
            </a:r>
            <a:r>
              <a:rPr lang="en-US" dirty="0" smtClean="0"/>
              <a:t> 22. November </a:t>
            </a:r>
            <a:r>
              <a:rPr lang="en-US" dirty="0" err="1" smtClean="0"/>
              <a:t>feiern</a:t>
            </a:r>
            <a:r>
              <a:rPr lang="en-US" dirty="0" smtClean="0"/>
              <a:t> </a:t>
            </a:r>
            <a:r>
              <a:rPr lang="en-US" dirty="0" err="1" smtClean="0"/>
              <a:t>wir</a:t>
            </a:r>
            <a:r>
              <a:rPr lang="en-US" dirty="0" smtClean="0"/>
              <a:t> </a:t>
            </a:r>
            <a:r>
              <a:rPr lang="en-US" dirty="0" err="1" smtClean="0"/>
              <a:t>Erntedankfest</a:t>
            </a:r>
            <a:r>
              <a:rPr lang="en-US" dirty="0" smtClean="0"/>
              <a:t>.</a:t>
            </a:r>
          </a:p>
          <a:p>
            <a:endParaRPr lang="en-US" dirty="0"/>
          </a:p>
          <a:p>
            <a:r>
              <a:rPr lang="en-US" dirty="0" err="1" smtClean="0"/>
              <a:t>Ich</a:t>
            </a:r>
            <a:r>
              <a:rPr lang="en-US" dirty="0"/>
              <a:t> </a:t>
            </a:r>
            <a:r>
              <a:rPr lang="en-US" dirty="0" err="1" smtClean="0"/>
              <a:t>feiere</a:t>
            </a:r>
            <a:r>
              <a:rPr lang="en-US" dirty="0" smtClean="0"/>
              <a:t> </a:t>
            </a:r>
            <a:r>
              <a:rPr lang="en-US" u="sng" dirty="0" smtClean="0">
                <a:solidFill>
                  <a:srgbClr val="FF0000"/>
                </a:solidFill>
              </a:rPr>
              <a:t>mit </a:t>
            </a:r>
            <a:r>
              <a:rPr lang="en-US" u="sng" dirty="0" err="1" smtClean="0">
                <a:solidFill>
                  <a:srgbClr val="FF0000"/>
                </a:solidFill>
              </a:rPr>
              <a:t>meiner</a:t>
            </a:r>
            <a:r>
              <a:rPr lang="en-US" u="sng" dirty="0" smtClean="0">
                <a:solidFill>
                  <a:srgbClr val="FF0000"/>
                </a:solidFill>
              </a:rPr>
              <a:t> </a:t>
            </a:r>
            <a:r>
              <a:rPr lang="en-US" u="sng" dirty="0" err="1" smtClean="0">
                <a:solidFill>
                  <a:srgbClr val="FF0000"/>
                </a:solidFill>
              </a:rPr>
              <a:t>Familie</a:t>
            </a:r>
            <a:r>
              <a:rPr lang="en-US" dirty="0" smtClean="0"/>
              <a:t>…</a:t>
            </a:r>
          </a:p>
          <a:p>
            <a:r>
              <a:rPr lang="en-US" dirty="0" err="1" smtClean="0"/>
              <a:t>Wir</a:t>
            </a:r>
            <a:r>
              <a:rPr lang="en-US" dirty="0" smtClean="0"/>
              <a:t> </a:t>
            </a:r>
            <a:r>
              <a:rPr lang="en-US" dirty="0" err="1" smtClean="0"/>
              <a:t>feiern</a:t>
            </a:r>
            <a:r>
              <a:rPr lang="en-US" dirty="0" smtClean="0"/>
              <a:t> mit </a:t>
            </a:r>
            <a:r>
              <a:rPr lang="en-US" dirty="0" err="1" smtClean="0"/>
              <a:t>unserern</a:t>
            </a:r>
            <a:r>
              <a:rPr lang="en-US" dirty="0" smtClean="0"/>
              <a:t> </a:t>
            </a:r>
            <a:r>
              <a:rPr lang="en-US" dirty="0" err="1" smtClean="0"/>
              <a:t>Familien</a:t>
            </a:r>
            <a:r>
              <a:rPr lang="en-US" dirty="0" smtClean="0"/>
              <a:t>…</a:t>
            </a:r>
          </a:p>
          <a:p>
            <a:endParaRPr lang="en-US" dirty="0"/>
          </a:p>
          <a:p>
            <a:r>
              <a:rPr lang="en-US" dirty="0"/>
              <a:t>m</a:t>
            </a:r>
            <a:r>
              <a:rPr lang="en-US" dirty="0" smtClean="0"/>
              <a:t>it </a:t>
            </a:r>
            <a:r>
              <a:rPr lang="en-US" dirty="0" err="1" smtClean="0"/>
              <a:t>meinen</a:t>
            </a:r>
            <a:r>
              <a:rPr lang="en-US" dirty="0" smtClean="0"/>
              <a:t> </a:t>
            </a:r>
            <a:r>
              <a:rPr lang="en-US" dirty="0" err="1" smtClean="0"/>
              <a:t>Freunden</a:t>
            </a:r>
            <a:r>
              <a:rPr lang="en-US" dirty="0" smtClean="0"/>
              <a:t> </a:t>
            </a:r>
          </a:p>
          <a:p>
            <a:r>
              <a:rPr lang="en-US" dirty="0"/>
              <a:t>m</a:t>
            </a:r>
            <a:r>
              <a:rPr lang="en-US" dirty="0" smtClean="0"/>
              <a:t>it </a:t>
            </a:r>
            <a:r>
              <a:rPr lang="en-US" dirty="0" err="1" smtClean="0"/>
              <a:t>unseren</a:t>
            </a:r>
            <a:r>
              <a:rPr lang="en-US" dirty="0" smtClean="0"/>
              <a:t> </a:t>
            </a:r>
            <a:r>
              <a:rPr lang="en-US" dirty="0" err="1" smtClean="0"/>
              <a:t>Freunden</a:t>
            </a:r>
            <a:endParaRPr lang="en-US" dirty="0"/>
          </a:p>
        </p:txBody>
      </p:sp>
    </p:spTree>
    <p:extLst>
      <p:ext uri="{BB962C8B-B14F-4D97-AF65-F5344CB8AC3E}">
        <p14:creationId xmlns:p14="http://schemas.microsoft.com/office/powerpoint/2010/main" val="240180679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Fünfter</a:t>
            </a:r>
            <a:r>
              <a:rPr lang="en-US" dirty="0" smtClean="0"/>
              <a:t> Wiki-</a:t>
            </a:r>
            <a:r>
              <a:rPr lang="en-US" dirty="0" err="1" smtClean="0"/>
              <a:t>Eintrag</a:t>
            </a:r>
            <a:r>
              <a:rPr lang="en-US" dirty="0" smtClean="0"/>
              <a:t>: Die </a:t>
            </a:r>
            <a:r>
              <a:rPr lang="en-US" dirty="0" err="1" smtClean="0"/>
              <a:t>Stadt</a:t>
            </a:r>
            <a:endParaRPr lang="en-US" dirty="0"/>
          </a:p>
        </p:txBody>
      </p:sp>
      <p:sp>
        <p:nvSpPr>
          <p:cNvPr id="3" name="Content Placeholder 2"/>
          <p:cNvSpPr>
            <a:spLocks noGrp="1"/>
          </p:cNvSpPr>
          <p:nvPr>
            <p:ph idx="1"/>
          </p:nvPr>
        </p:nvSpPr>
        <p:spPr/>
        <p:txBody>
          <a:bodyPr>
            <a:normAutofit/>
          </a:bodyPr>
          <a:lstStyle/>
          <a:p>
            <a:pPr marL="596646" indent="-514350">
              <a:buFont typeface="+mj-lt"/>
              <a:buAutoNum type="arabicPeriod"/>
            </a:pPr>
            <a:r>
              <a:rPr lang="en-US" dirty="0" smtClean="0"/>
              <a:t>Was </a:t>
            </a:r>
            <a:r>
              <a:rPr lang="en-US" dirty="0" err="1" smtClean="0"/>
              <a:t>findet</a:t>
            </a:r>
            <a:r>
              <a:rPr lang="en-US" dirty="0" smtClean="0"/>
              <a:t> </a:t>
            </a:r>
            <a:r>
              <a:rPr lang="en-US" dirty="0" err="1" smtClean="0"/>
              <a:t>ihr</a:t>
            </a:r>
            <a:r>
              <a:rPr lang="en-US" dirty="0" smtClean="0"/>
              <a:t> toll an </a:t>
            </a:r>
            <a:r>
              <a:rPr lang="en-US" dirty="0" err="1" smtClean="0"/>
              <a:t>eurer</a:t>
            </a:r>
            <a:r>
              <a:rPr lang="en-US" dirty="0" smtClean="0"/>
              <a:t> </a:t>
            </a:r>
            <a:r>
              <a:rPr lang="en-US" dirty="0" err="1" smtClean="0"/>
              <a:t>Stadt</a:t>
            </a:r>
            <a:r>
              <a:rPr lang="en-US" dirty="0" smtClean="0"/>
              <a:t>? Was </a:t>
            </a:r>
            <a:r>
              <a:rPr lang="en-US" dirty="0" err="1" smtClean="0"/>
              <a:t>findet</a:t>
            </a:r>
            <a:r>
              <a:rPr lang="en-US" dirty="0" smtClean="0"/>
              <a:t> </a:t>
            </a:r>
            <a:r>
              <a:rPr lang="en-US" dirty="0" err="1" smtClean="0"/>
              <a:t>ihr</a:t>
            </a:r>
            <a:r>
              <a:rPr lang="en-US" dirty="0" smtClean="0"/>
              <a:t> </a:t>
            </a:r>
            <a:r>
              <a:rPr lang="en-US" dirty="0" err="1" smtClean="0"/>
              <a:t>nicht</a:t>
            </a:r>
            <a:r>
              <a:rPr lang="en-US" dirty="0" smtClean="0"/>
              <a:t> so gut? Wie </a:t>
            </a:r>
            <a:r>
              <a:rPr lang="en-US" dirty="0" err="1" smtClean="0"/>
              <a:t>groß</a:t>
            </a:r>
            <a:r>
              <a:rPr lang="en-US" dirty="0" smtClean="0"/>
              <a:t> </a:t>
            </a:r>
            <a:r>
              <a:rPr lang="en-US" dirty="0" err="1" smtClean="0"/>
              <a:t>ist</a:t>
            </a:r>
            <a:r>
              <a:rPr lang="en-US" dirty="0" smtClean="0"/>
              <a:t> die </a:t>
            </a:r>
            <a:r>
              <a:rPr lang="en-US" dirty="0" err="1" smtClean="0"/>
              <a:t>Stadt</a:t>
            </a:r>
            <a:r>
              <a:rPr lang="en-US" dirty="0" smtClean="0"/>
              <a:t>?</a:t>
            </a:r>
          </a:p>
          <a:p>
            <a:pPr marL="596646" indent="-514350">
              <a:buFont typeface="+mj-lt"/>
              <a:buAutoNum type="arabicPeriod"/>
            </a:pPr>
            <a:r>
              <a:rPr lang="en-US" dirty="0" err="1" smtClean="0"/>
              <a:t>Vergleicht</a:t>
            </a:r>
            <a:r>
              <a:rPr lang="en-US" dirty="0" smtClean="0"/>
              <a:t> </a:t>
            </a:r>
            <a:r>
              <a:rPr lang="en-US" dirty="0" err="1" smtClean="0"/>
              <a:t>eure</a:t>
            </a:r>
            <a:r>
              <a:rPr lang="en-US" dirty="0" smtClean="0"/>
              <a:t> </a:t>
            </a:r>
            <a:r>
              <a:rPr lang="en-US" dirty="0" err="1" smtClean="0"/>
              <a:t>Stadt</a:t>
            </a:r>
            <a:r>
              <a:rPr lang="en-US" dirty="0" smtClean="0"/>
              <a:t> mit </a:t>
            </a:r>
            <a:r>
              <a:rPr lang="en-US" dirty="0" err="1" smtClean="0"/>
              <a:t>einem</a:t>
            </a:r>
            <a:r>
              <a:rPr lang="en-US" dirty="0" smtClean="0"/>
              <a:t> Tier </a:t>
            </a:r>
            <a:r>
              <a:rPr lang="en-US" dirty="0" err="1" smtClean="0"/>
              <a:t>oder</a:t>
            </a:r>
            <a:r>
              <a:rPr lang="en-US" dirty="0" smtClean="0"/>
              <a:t> </a:t>
            </a:r>
            <a:r>
              <a:rPr lang="en-US" dirty="0" err="1" smtClean="0"/>
              <a:t>einer</a:t>
            </a:r>
            <a:r>
              <a:rPr lang="en-US" dirty="0" smtClean="0"/>
              <a:t> </a:t>
            </a:r>
            <a:r>
              <a:rPr lang="en-US" dirty="0" err="1" smtClean="0"/>
              <a:t>Sportart</a:t>
            </a:r>
            <a:r>
              <a:rPr lang="en-US" dirty="0" smtClean="0"/>
              <a:t> </a:t>
            </a:r>
            <a:r>
              <a:rPr lang="en-US" dirty="0" err="1" smtClean="0"/>
              <a:t>oder</a:t>
            </a:r>
            <a:r>
              <a:rPr lang="en-US" dirty="0" smtClean="0"/>
              <a:t> </a:t>
            </a:r>
            <a:r>
              <a:rPr lang="en-US" dirty="0" err="1" smtClean="0"/>
              <a:t>einer</a:t>
            </a:r>
            <a:r>
              <a:rPr lang="en-US" dirty="0" smtClean="0"/>
              <a:t> </a:t>
            </a:r>
            <a:r>
              <a:rPr lang="en-US" dirty="0" err="1" smtClean="0"/>
              <a:t>Speise</a:t>
            </a:r>
            <a:r>
              <a:rPr lang="en-US" dirty="0" smtClean="0"/>
              <a:t>.</a:t>
            </a:r>
          </a:p>
          <a:p>
            <a:pPr marL="596646" indent="-514350">
              <a:buFont typeface="+mj-lt"/>
              <a:buAutoNum type="arabicPeriod"/>
            </a:pPr>
            <a:r>
              <a:rPr lang="en-US" dirty="0" smtClean="0"/>
              <a:t>Wie </a:t>
            </a:r>
            <a:r>
              <a:rPr lang="en-US" dirty="0" err="1" smtClean="0"/>
              <a:t>ist</a:t>
            </a:r>
            <a:r>
              <a:rPr lang="en-US" dirty="0" smtClean="0"/>
              <a:t> das Wetter </a:t>
            </a:r>
            <a:r>
              <a:rPr lang="en-US" dirty="0" err="1" smtClean="0"/>
              <a:t>bei</a:t>
            </a:r>
            <a:r>
              <a:rPr lang="en-US" dirty="0" smtClean="0"/>
              <a:t> </a:t>
            </a:r>
            <a:r>
              <a:rPr lang="en-US" dirty="0" err="1" smtClean="0"/>
              <a:t>euch</a:t>
            </a:r>
            <a:r>
              <a:rPr lang="en-US" dirty="0" smtClean="0"/>
              <a:t> </a:t>
            </a:r>
            <a:r>
              <a:rPr lang="en-US" dirty="0" err="1" smtClean="0"/>
              <a:t>momentan</a:t>
            </a:r>
            <a:r>
              <a:rPr lang="en-US" dirty="0" smtClean="0"/>
              <a:t>? Und in den </a:t>
            </a:r>
            <a:r>
              <a:rPr lang="en-US" dirty="0" err="1" smtClean="0"/>
              <a:t>anderen</a:t>
            </a:r>
            <a:r>
              <a:rPr lang="en-US" dirty="0" smtClean="0"/>
              <a:t> </a:t>
            </a:r>
            <a:r>
              <a:rPr lang="en-US" dirty="0" err="1" smtClean="0"/>
              <a:t>Jahrszeiten</a:t>
            </a:r>
            <a:r>
              <a:rPr lang="en-US" dirty="0" smtClean="0"/>
              <a:t>?</a:t>
            </a:r>
          </a:p>
          <a:p>
            <a:pPr marL="596646" indent="-514350">
              <a:buFont typeface="+mj-lt"/>
              <a:buAutoNum type="arabicPeriod"/>
            </a:pPr>
            <a:r>
              <a:rPr lang="en-US" dirty="0" smtClean="0"/>
              <a:t>Wie </a:t>
            </a:r>
            <a:r>
              <a:rPr lang="en-US" dirty="0" err="1" smtClean="0"/>
              <a:t>sieht</a:t>
            </a:r>
            <a:r>
              <a:rPr lang="en-US" dirty="0" smtClean="0"/>
              <a:t> </a:t>
            </a:r>
            <a:r>
              <a:rPr lang="en-US" dirty="0" err="1" smtClean="0"/>
              <a:t>ein</a:t>
            </a:r>
            <a:r>
              <a:rPr lang="en-US" dirty="0" smtClean="0"/>
              <a:t> </a:t>
            </a:r>
            <a:r>
              <a:rPr lang="en-US" dirty="0" err="1" smtClean="0"/>
              <a:t>typisches</a:t>
            </a:r>
            <a:r>
              <a:rPr lang="en-US" dirty="0" smtClean="0"/>
              <a:t> </a:t>
            </a:r>
            <a:r>
              <a:rPr lang="en-US" dirty="0" err="1" smtClean="0"/>
              <a:t>Haus</a:t>
            </a:r>
            <a:r>
              <a:rPr lang="en-US" dirty="0" smtClean="0"/>
              <a:t> </a:t>
            </a:r>
            <a:r>
              <a:rPr lang="en-US" dirty="0" err="1" smtClean="0"/>
              <a:t>bei</a:t>
            </a:r>
            <a:r>
              <a:rPr lang="en-US" dirty="0" smtClean="0"/>
              <a:t> </a:t>
            </a:r>
            <a:r>
              <a:rPr lang="en-US" dirty="0" err="1" smtClean="0"/>
              <a:t>euch</a:t>
            </a:r>
            <a:r>
              <a:rPr lang="en-US" dirty="0" smtClean="0"/>
              <a:t> </a:t>
            </a:r>
            <a:r>
              <a:rPr lang="en-US" dirty="0" err="1" smtClean="0"/>
              <a:t>aus</a:t>
            </a:r>
            <a:r>
              <a:rPr lang="en-US" dirty="0" smtClean="0"/>
              <a:t>? Und </a:t>
            </a:r>
            <a:r>
              <a:rPr lang="en-US" dirty="0" err="1" smtClean="0"/>
              <a:t>wie</a:t>
            </a:r>
            <a:r>
              <a:rPr lang="en-US" dirty="0" smtClean="0"/>
              <a:t> das </a:t>
            </a:r>
            <a:r>
              <a:rPr lang="en-US" dirty="0" err="1" smtClean="0"/>
              <a:t>Einkaufszentrum</a:t>
            </a:r>
            <a:r>
              <a:rPr lang="en-US" dirty="0"/>
              <a:t>?</a:t>
            </a:r>
          </a:p>
        </p:txBody>
      </p:sp>
    </p:spTree>
    <p:extLst>
      <p:ext uri="{BB962C8B-B14F-4D97-AF65-F5344CB8AC3E}">
        <p14:creationId xmlns:p14="http://schemas.microsoft.com/office/powerpoint/2010/main" val="163928998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Die </a:t>
            </a:r>
            <a:r>
              <a:rPr lang="en-US" sz="4000" dirty="0" err="1" smtClean="0"/>
              <a:t>Stadt</a:t>
            </a:r>
            <a:r>
              <a:rPr lang="en-US" sz="4000" dirty="0" smtClean="0"/>
              <a:t>: </a:t>
            </a:r>
            <a:r>
              <a:rPr lang="en-US" sz="4000" dirty="0" err="1" smtClean="0"/>
              <a:t>Vokabeln</a:t>
            </a:r>
            <a:endParaRPr lang="en-US" sz="4000" dirty="0"/>
          </a:p>
        </p:txBody>
      </p:sp>
      <p:sp>
        <p:nvSpPr>
          <p:cNvPr id="3" name="Content Placeholder 2"/>
          <p:cNvSpPr>
            <a:spLocks noGrp="1"/>
          </p:cNvSpPr>
          <p:nvPr>
            <p:ph idx="1"/>
          </p:nvPr>
        </p:nvSpPr>
        <p:spPr/>
        <p:txBody>
          <a:bodyPr/>
          <a:lstStyle/>
          <a:p>
            <a:r>
              <a:rPr lang="en-US" dirty="0" smtClean="0"/>
              <a:t>about curfew: change to:</a:t>
            </a:r>
          </a:p>
          <a:p>
            <a:r>
              <a:rPr lang="en-US" dirty="0" smtClean="0"/>
              <a:t>I have to be home by 10:00 pm</a:t>
            </a:r>
          </a:p>
          <a:p>
            <a:r>
              <a:rPr lang="en-US" dirty="0" smtClean="0"/>
              <a:t>By law we are not allowed to be out after 10:00 pm. </a:t>
            </a:r>
            <a:endParaRPr lang="en-US" dirty="0"/>
          </a:p>
          <a:p>
            <a:r>
              <a:rPr lang="en-US" dirty="0" smtClean="0"/>
              <a:t>By law we are not allowed to drive after</a:t>
            </a:r>
          </a:p>
          <a:p>
            <a:r>
              <a:rPr lang="en-US" dirty="0" smtClean="0"/>
              <a:t>by law – </a:t>
            </a:r>
            <a:r>
              <a:rPr lang="en-US" dirty="0" err="1" smtClean="0"/>
              <a:t>nach</a:t>
            </a:r>
            <a:r>
              <a:rPr lang="en-US" dirty="0" smtClean="0"/>
              <a:t> </a:t>
            </a:r>
            <a:r>
              <a:rPr lang="en-US" dirty="0" err="1" smtClean="0"/>
              <a:t>dem</a:t>
            </a:r>
            <a:r>
              <a:rPr lang="en-US" dirty="0" smtClean="0"/>
              <a:t> </a:t>
            </a:r>
            <a:r>
              <a:rPr lang="en-US" dirty="0" err="1" smtClean="0"/>
              <a:t>Gesetz</a:t>
            </a:r>
            <a:r>
              <a:rPr lang="en-US" dirty="0" smtClean="0"/>
              <a:t> </a:t>
            </a:r>
          </a:p>
          <a:p>
            <a:r>
              <a:rPr lang="en-US" dirty="0" smtClean="0"/>
              <a:t>the law – das </a:t>
            </a:r>
            <a:r>
              <a:rPr lang="en-US" dirty="0" err="1" smtClean="0"/>
              <a:t>Gesetz</a:t>
            </a:r>
            <a:endParaRPr lang="en-US" dirty="0"/>
          </a:p>
        </p:txBody>
      </p:sp>
    </p:spTree>
    <p:extLst>
      <p:ext uri="{BB962C8B-B14F-4D97-AF65-F5344CB8AC3E}">
        <p14:creationId xmlns:p14="http://schemas.microsoft.com/office/powerpoint/2010/main" val="52489405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62365"/>
          </a:xfrm>
        </p:spPr>
        <p:txBody>
          <a:bodyPr>
            <a:normAutofit/>
          </a:bodyPr>
          <a:lstStyle/>
          <a:p>
            <a:r>
              <a:rPr lang="en-US" sz="3200" dirty="0" smtClean="0"/>
              <a:t>Portfolio</a:t>
            </a:r>
            <a:endParaRPr lang="en-US" sz="3200" dirty="0"/>
          </a:p>
        </p:txBody>
      </p:sp>
      <p:sp>
        <p:nvSpPr>
          <p:cNvPr id="3" name="Content Placeholder 2"/>
          <p:cNvSpPr>
            <a:spLocks noGrp="1"/>
          </p:cNvSpPr>
          <p:nvPr>
            <p:ph idx="1"/>
          </p:nvPr>
        </p:nvSpPr>
        <p:spPr>
          <a:xfrm>
            <a:off x="1090377" y="973990"/>
            <a:ext cx="7498080" cy="5683664"/>
          </a:xfrm>
        </p:spPr>
        <p:txBody>
          <a:bodyPr>
            <a:normAutofit fontScale="40000" lnSpcReduction="20000"/>
          </a:bodyPr>
          <a:lstStyle/>
          <a:p>
            <a:r>
              <a:rPr lang="en-US" dirty="0" smtClean="0"/>
              <a:t>Cover page: name, school, class, semester</a:t>
            </a:r>
          </a:p>
          <a:p>
            <a:r>
              <a:rPr lang="en-US" dirty="0" smtClean="0"/>
              <a:t>Content page</a:t>
            </a:r>
          </a:p>
          <a:p>
            <a:r>
              <a:rPr lang="en-US" dirty="0" smtClean="0"/>
              <a:t>Grade – running records (I have them right now 12/20/2012)</a:t>
            </a:r>
          </a:p>
          <a:p>
            <a:r>
              <a:rPr lang="en-US" u="sng" dirty="0" smtClean="0"/>
              <a:t>Your posts to wiki</a:t>
            </a:r>
            <a:r>
              <a:rPr lang="en-US" dirty="0" smtClean="0"/>
              <a:t>: Make a nice page with the heading of the project:  “</a:t>
            </a:r>
            <a:r>
              <a:rPr lang="en-US" dirty="0" err="1" smtClean="0"/>
              <a:t>Wo</a:t>
            </a:r>
            <a:r>
              <a:rPr lang="en-US" dirty="0" smtClean="0"/>
              <a:t> auf der Welt…” </a:t>
            </a:r>
            <a:r>
              <a:rPr lang="en-US" dirty="0"/>
              <a:t>Write your groups name and all group </a:t>
            </a:r>
            <a:r>
              <a:rPr lang="en-US" dirty="0" smtClean="0"/>
              <a:t>members. Write the </a:t>
            </a:r>
            <a:r>
              <a:rPr lang="en-US" u="sng" dirty="0" smtClean="0"/>
              <a:t>first prompt </a:t>
            </a:r>
            <a:r>
              <a:rPr lang="en-US" dirty="0" smtClean="0"/>
              <a:t>and then rewrite your groups post. Write the </a:t>
            </a:r>
            <a:r>
              <a:rPr lang="en-US" u="sng" dirty="0" smtClean="0"/>
              <a:t>second prompt </a:t>
            </a:r>
            <a:r>
              <a:rPr lang="en-US" dirty="0" smtClean="0"/>
              <a:t>and the rewrite your groups post. </a:t>
            </a:r>
            <a:r>
              <a:rPr lang="en-US" u="sng" dirty="0" smtClean="0"/>
              <a:t>Third prompt , fourth &amp; fifth prompt </a:t>
            </a:r>
            <a:r>
              <a:rPr lang="en-US" dirty="0" smtClean="0"/>
              <a:t>and your post.</a:t>
            </a:r>
          </a:p>
          <a:p>
            <a:r>
              <a:rPr lang="en-US" dirty="0" smtClean="0"/>
              <a:t>What was the name of the school we communicated with? Were is it located? How did you/we find out? </a:t>
            </a:r>
          </a:p>
          <a:p>
            <a:r>
              <a:rPr lang="en-US" dirty="0" smtClean="0"/>
              <a:t>Unit: </a:t>
            </a:r>
            <a:r>
              <a:rPr lang="en-US" dirty="0" err="1" smtClean="0"/>
              <a:t>Zuhause</a:t>
            </a:r>
            <a:r>
              <a:rPr lang="en-US" dirty="0" smtClean="0"/>
              <a:t> </a:t>
            </a:r>
            <a:r>
              <a:rPr lang="en-US" dirty="0" err="1" smtClean="0"/>
              <a:t>helfen</a:t>
            </a:r>
            <a:r>
              <a:rPr lang="en-US" dirty="0" smtClean="0"/>
              <a:t>: List with chores (at least 20) with translations – either handwritten or printed from our </a:t>
            </a:r>
            <a:r>
              <a:rPr lang="en-US" dirty="0" err="1" smtClean="0"/>
              <a:t>weebly</a:t>
            </a:r>
            <a:r>
              <a:rPr lang="en-US" dirty="0" smtClean="0"/>
              <a:t> website (which has 39)</a:t>
            </a:r>
          </a:p>
          <a:p>
            <a:r>
              <a:rPr lang="en-US" dirty="0" smtClean="0"/>
              <a:t>Handout: presentation: </a:t>
            </a:r>
            <a:r>
              <a:rPr lang="en-US" dirty="0" err="1"/>
              <a:t>Z</a:t>
            </a:r>
            <a:r>
              <a:rPr lang="en-US" dirty="0" err="1" smtClean="0"/>
              <a:t>uhause</a:t>
            </a:r>
            <a:r>
              <a:rPr lang="en-US" dirty="0" smtClean="0"/>
              <a:t> </a:t>
            </a:r>
            <a:r>
              <a:rPr lang="en-US" dirty="0" err="1" smtClean="0"/>
              <a:t>helfen</a:t>
            </a:r>
            <a:endParaRPr lang="en-US" dirty="0" smtClean="0"/>
          </a:p>
          <a:p>
            <a:r>
              <a:rPr lang="en-US" dirty="0" smtClean="0"/>
              <a:t>Unit Reflections:</a:t>
            </a:r>
          </a:p>
          <a:p>
            <a:pPr lvl="1"/>
            <a:r>
              <a:rPr lang="en-US" dirty="0" smtClean="0"/>
              <a:t>1. Review &amp; “Where in the world..” ,</a:t>
            </a:r>
          </a:p>
          <a:p>
            <a:pPr lvl="1"/>
            <a:r>
              <a:rPr lang="en-US" dirty="0" smtClean="0"/>
              <a:t>2. </a:t>
            </a:r>
            <a:r>
              <a:rPr lang="en-US" dirty="0" err="1" smtClean="0"/>
              <a:t>Zuhause</a:t>
            </a:r>
            <a:r>
              <a:rPr lang="en-US" dirty="0" smtClean="0"/>
              <a:t> </a:t>
            </a:r>
            <a:r>
              <a:rPr lang="en-US" dirty="0" err="1" smtClean="0"/>
              <a:t>helfen</a:t>
            </a:r>
            <a:endParaRPr lang="en-US" dirty="0" smtClean="0"/>
          </a:p>
          <a:p>
            <a:pPr lvl="1"/>
            <a:r>
              <a:rPr lang="en-US" dirty="0" smtClean="0"/>
              <a:t>3. </a:t>
            </a:r>
            <a:r>
              <a:rPr lang="en-US" dirty="0" err="1" smtClean="0"/>
              <a:t>Einkaufen</a:t>
            </a:r>
            <a:r>
              <a:rPr lang="en-US" dirty="0" smtClean="0"/>
              <a:t> </a:t>
            </a:r>
            <a:r>
              <a:rPr lang="en-US" dirty="0" err="1" smtClean="0"/>
              <a:t>gehen</a:t>
            </a:r>
            <a:r>
              <a:rPr lang="en-US" dirty="0" smtClean="0"/>
              <a:t> </a:t>
            </a:r>
            <a:endParaRPr lang="en-US" dirty="0"/>
          </a:p>
          <a:p>
            <a:r>
              <a:rPr lang="en-US" dirty="0" smtClean="0"/>
              <a:t>Quiz </a:t>
            </a:r>
            <a:r>
              <a:rPr lang="en-US" dirty="0"/>
              <a:t>1(review summer packet) with corrections on back</a:t>
            </a:r>
          </a:p>
          <a:p>
            <a:r>
              <a:rPr lang="en-US" dirty="0" smtClean="0"/>
              <a:t>Quiz </a:t>
            </a:r>
            <a:r>
              <a:rPr lang="en-US" dirty="0"/>
              <a:t>2</a:t>
            </a:r>
            <a:r>
              <a:rPr lang="en-US" dirty="0" smtClean="0"/>
              <a:t> (chores &amp; translations</a:t>
            </a:r>
            <a:r>
              <a:rPr lang="en-US" dirty="0"/>
              <a:t>) with corrections on </a:t>
            </a:r>
            <a:r>
              <a:rPr lang="en-US" dirty="0" smtClean="0"/>
              <a:t>back</a:t>
            </a:r>
          </a:p>
          <a:p>
            <a:r>
              <a:rPr lang="en-US" dirty="0" smtClean="0"/>
              <a:t>Quiz 3 (daily phrases</a:t>
            </a:r>
            <a:r>
              <a:rPr lang="en-US" dirty="0"/>
              <a:t>) with corrections on </a:t>
            </a:r>
            <a:r>
              <a:rPr lang="en-US" dirty="0" smtClean="0"/>
              <a:t>back</a:t>
            </a:r>
          </a:p>
          <a:p>
            <a:r>
              <a:rPr lang="en-US" dirty="0" smtClean="0"/>
              <a:t>Quiz 4 ( invitations</a:t>
            </a:r>
            <a:r>
              <a:rPr lang="en-US" dirty="0"/>
              <a:t>) with corrections on </a:t>
            </a:r>
            <a:r>
              <a:rPr lang="en-US" dirty="0" smtClean="0"/>
              <a:t>back</a:t>
            </a:r>
          </a:p>
          <a:p>
            <a:r>
              <a:rPr lang="en-US" dirty="0" smtClean="0"/>
              <a:t>Quiz 5(vocabulary groceries) with corrections on the back</a:t>
            </a:r>
          </a:p>
          <a:p>
            <a:r>
              <a:rPr lang="en-US" dirty="0" smtClean="0"/>
              <a:t>Present Perfect – write a page – well organized – explaining the grammar  points we have discussed in class. Think how you would explain Present Perfect in detail to another person. (You can look up things in the book, or online – there are grammar sources on my </a:t>
            </a:r>
            <a:r>
              <a:rPr lang="en-US" dirty="0" err="1" smtClean="0"/>
              <a:t>weebly</a:t>
            </a:r>
            <a:r>
              <a:rPr lang="en-US" dirty="0" smtClean="0"/>
              <a:t> page as well.)</a:t>
            </a:r>
          </a:p>
          <a:p>
            <a:r>
              <a:rPr lang="en-US" dirty="0"/>
              <a:t>Other information and handouts (including grading rubric, is on </a:t>
            </a:r>
            <a:r>
              <a:rPr lang="en-US" dirty="0" err="1"/>
              <a:t>weebly</a:t>
            </a:r>
            <a:r>
              <a:rPr lang="en-US" dirty="0"/>
              <a:t> </a:t>
            </a:r>
            <a:r>
              <a:rPr lang="en-US" dirty="0">
                <a:hlinkClick r:id="rId2"/>
              </a:rPr>
              <a:t>http://rhsgerman.weebly.com</a:t>
            </a:r>
            <a:r>
              <a:rPr lang="en-US" dirty="0"/>
              <a:t> </a:t>
            </a:r>
            <a:r>
              <a:rPr lang="en-US" dirty="0" smtClean="0"/>
              <a:t>)</a:t>
            </a:r>
            <a:endParaRPr lang="en-US" dirty="0"/>
          </a:p>
        </p:txBody>
      </p:sp>
    </p:spTree>
    <p:extLst>
      <p:ext uri="{BB962C8B-B14F-4D97-AF65-F5344CB8AC3E}">
        <p14:creationId xmlns:p14="http://schemas.microsoft.com/office/powerpoint/2010/main" val="30178679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143000"/>
          </a:xfrm>
        </p:spPr>
        <p:txBody>
          <a:bodyPr>
            <a:noAutofit/>
          </a:bodyPr>
          <a:lstStyle/>
          <a:p>
            <a:pPr algn="ctr"/>
            <a:r>
              <a:rPr lang="en-US" sz="3200" dirty="0" err="1" smtClean="0"/>
              <a:t>Donnerstag</a:t>
            </a:r>
            <a:r>
              <a:rPr lang="en-US" sz="3200" dirty="0" smtClean="0"/>
              <a:t>, der 10. </a:t>
            </a:r>
            <a:r>
              <a:rPr lang="en-US" sz="3200" dirty="0" err="1" smtClean="0"/>
              <a:t>Januar</a:t>
            </a:r>
            <a:r>
              <a:rPr lang="en-US" sz="3200" dirty="0" smtClean="0"/>
              <a:t> 2013</a:t>
            </a:r>
            <a:r>
              <a:rPr lang="en-US" sz="3600" dirty="0" smtClean="0"/>
              <a:t/>
            </a:r>
            <a:br>
              <a:rPr lang="en-US" sz="3600" dirty="0" smtClean="0"/>
            </a:br>
            <a:r>
              <a:rPr lang="en-US" sz="1800" dirty="0" smtClean="0">
                <a:solidFill>
                  <a:schemeClr val="tx1"/>
                </a:solidFill>
              </a:rPr>
              <a:t>Deutsch 2, C</a:t>
            </a:r>
            <a:r>
              <a:rPr lang="en-US" sz="1800" dirty="0" smtClean="0"/>
              <a:t> </a:t>
            </a:r>
            <a:r>
              <a:rPr lang="en-US" sz="1800" dirty="0" err="1" smtClean="0"/>
              <a:t>Stunde</a:t>
            </a:r>
            <a:r>
              <a:rPr lang="en-US" sz="1800" dirty="0"/>
              <a:t>	</a:t>
            </a:r>
            <a:r>
              <a:rPr lang="en-US" sz="1800" dirty="0" err="1" smtClean="0"/>
              <a:t>Heute</a:t>
            </a:r>
            <a:r>
              <a:rPr lang="en-US" sz="1800" dirty="0" smtClean="0"/>
              <a:t> </a:t>
            </a:r>
            <a:r>
              <a:rPr lang="en-US" sz="1800" dirty="0" err="1" smtClean="0"/>
              <a:t>ist</a:t>
            </a:r>
            <a:r>
              <a:rPr lang="en-US" sz="1800" dirty="0" smtClean="0"/>
              <a:t> </a:t>
            </a:r>
            <a:r>
              <a:rPr lang="en-US" sz="1800" dirty="0" err="1" smtClean="0"/>
              <a:t>ein</a:t>
            </a:r>
            <a:r>
              <a:rPr lang="en-US" sz="1800" dirty="0" smtClean="0"/>
              <a:t> A Tag</a:t>
            </a:r>
            <a:endParaRPr lang="en-US" sz="1800" dirty="0"/>
          </a:p>
        </p:txBody>
      </p:sp>
      <p:sp>
        <p:nvSpPr>
          <p:cNvPr id="3" name="Content Placeholder 2"/>
          <p:cNvSpPr>
            <a:spLocks noGrp="1"/>
          </p:cNvSpPr>
          <p:nvPr>
            <p:ph idx="1"/>
          </p:nvPr>
        </p:nvSpPr>
        <p:spPr>
          <a:xfrm>
            <a:off x="1435608" y="1217325"/>
            <a:ext cx="7498080" cy="5101187"/>
          </a:xfrm>
        </p:spPr>
        <p:txBody>
          <a:bodyPr>
            <a:noAutofit/>
          </a:bodyPr>
          <a:lstStyle/>
          <a:p>
            <a:r>
              <a:rPr lang="en-US" sz="1400" b="1" dirty="0" smtClean="0"/>
              <a:t>Unit</a:t>
            </a:r>
            <a:r>
              <a:rPr lang="en-US" sz="1400" b="1" dirty="0"/>
              <a:t>: </a:t>
            </a:r>
            <a:r>
              <a:rPr lang="en-US" sz="1400" dirty="0" err="1" smtClean="0"/>
              <a:t>Einkaufen</a:t>
            </a:r>
            <a:r>
              <a:rPr lang="en-US" sz="1400" dirty="0" smtClean="0"/>
              <a:t> </a:t>
            </a:r>
            <a:r>
              <a:rPr lang="en-US" sz="1400" dirty="0" err="1" smtClean="0"/>
              <a:t>gehen</a:t>
            </a:r>
            <a:r>
              <a:rPr lang="en-US" sz="1400" dirty="0"/>
              <a:t> </a:t>
            </a:r>
            <a:r>
              <a:rPr lang="en-US" sz="1400" dirty="0" smtClean="0"/>
              <a:t>(Going shopping)</a:t>
            </a:r>
          </a:p>
          <a:p>
            <a:r>
              <a:rPr lang="en-US" sz="1400" b="1" dirty="0" smtClean="0"/>
              <a:t>Goal: </a:t>
            </a:r>
            <a:r>
              <a:rPr lang="en-US" sz="1400" dirty="0" smtClean="0"/>
              <a:t>to</a:t>
            </a:r>
            <a:r>
              <a:rPr lang="en-US" sz="1400" b="1" dirty="0" smtClean="0"/>
              <a:t> </a:t>
            </a:r>
            <a:r>
              <a:rPr lang="en-US" sz="1400" dirty="0" smtClean="0"/>
              <a:t>inquire about a shopping list, and to go shopping at different grocery/specialty stores in Germany. To tell where you were and what activities you did.</a:t>
            </a:r>
          </a:p>
          <a:p>
            <a:r>
              <a:rPr lang="en-US" sz="1400" b="1" dirty="0" err="1" smtClean="0"/>
              <a:t>Fragen</a:t>
            </a:r>
            <a:r>
              <a:rPr lang="en-US" sz="1400" b="1" dirty="0" smtClean="0"/>
              <a:t>: </a:t>
            </a:r>
            <a:r>
              <a:rPr lang="en-US" sz="1400" dirty="0" err="1" smtClean="0"/>
              <a:t>Kann</a:t>
            </a:r>
            <a:r>
              <a:rPr lang="en-US" sz="1400" dirty="0" smtClean="0"/>
              <a:t> </a:t>
            </a:r>
            <a:r>
              <a:rPr lang="en-US" sz="1400" dirty="0" err="1" smtClean="0"/>
              <a:t>ich</a:t>
            </a:r>
            <a:r>
              <a:rPr lang="en-US" sz="1400" dirty="0" smtClean="0"/>
              <a:t> </a:t>
            </a:r>
            <a:r>
              <a:rPr lang="en-US" sz="1400" dirty="0" err="1" smtClean="0"/>
              <a:t>für</a:t>
            </a:r>
            <a:r>
              <a:rPr lang="en-US" sz="1400" dirty="0" smtClean="0"/>
              <a:t> </a:t>
            </a:r>
            <a:r>
              <a:rPr lang="en-US" sz="1400" dirty="0" err="1" smtClean="0"/>
              <a:t>dich</a:t>
            </a:r>
            <a:r>
              <a:rPr lang="en-US" sz="1400" dirty="0" smtClean="0"/>
              <a:t> </a:t>
            </a:r>
            <a:r>
              <a:rPr lang="en-US" sz="1400" dirty="0" err="1" smtClean="0"/>
              <a:t>einkaufen</a:t>
            </a:r>
            <a:r>
              <a:rPr lang="en-US" sz="1400" dirty="0" smtClean="0"/>
              <a:t> </a:t>
            </a:r>
            <a:r>
              <a:rPr lang="en-US" sz="1400" dirty="0" err="1" smtClean="0"/>
              <a:t>gehen</a:t>
            </a:r>
            <a:r>
              <a:rPr lang="en-US" sz="1400" dirty="0" smtClean="0"/>
              <a:t>? Was </a:t>
            </a:r>
            <a:r>
              <a:rPr lang="en-US" sz="1400" dirty="0" err="1" smtClean="0"/>
              <a:t>soll</a:t>
            </a:r>
            <a:r>
              <a:rPr lang="en-US" sz="1400" dirty="0" smtClean="0"/>
              <a:t> </a:t>
            </a:r>
            <a:r>
              <a:rPr lang="en-US" sz="1400" dirty="0" err="1" smtClean="0"/>
              <a:t>ich</a:t>
            </a:r>
            <a:r>
              <a:rPr lang="en-US" sz="1400" dirty="0" smtClean="0"/>
              <a:t> </a:t>
            </a:r>
            <a:r>
              <a:rPr lang="en-US" sz="1400" dirty="0" err="1" smtClean="0"/>
              <a:t>kaufen</a:t>
            </a:r>
            <a:r>
              <a:rPr lang="en-US" sz="1400" dirty="0" smtClean="0"/>
              <a:t> und </a:t>
            </a:r>
            <a:r>
              <a:rPr lang="en-US" sz="1400" dirty="0" err="1" smtClean="0"/>
              <a:t>wo</a:t>
            </a:r>
            <a:r>
              <a:rPr lang="en-US" sz="1400" dirty="0" smtClean="0"/>
              <a:t> </a:t>
            </a:r>
            <a:r>
              <a:rPr lang="en-US" sz="1400" dirty="0" err="1" smtClean="0"/>
              <a:t>soll</a:t>
            </a:r>
            <a:r>
              <a:rPr lang="en-US" sz="1400" dirty="0" smtClean="0"/>
              <a:t> </a:t>
            </a:r>
            <a:r>
              <a:rPr lang="en-US" sz="1400" dirty="0" err="1" smtClean="0"/>
              <a:t>ich</a:t>
            </a:r>
            <a:r>
              <a:rPr lang="en-US" sz="1400" dirty="0" smtClean="0"/>
              <a:t> das </a:t>
            </a:r>
            <a:r>
              <a:rPr lang="en-US" sz="1400" dirty="0" err="1" smtClean="0"/>
              <a:t>holen</a:t>
            </a:r>
            <a:r>
              <a:rPr lang="en-US" sz="1400" dirty="0" smtClean="0"/>
              <a:t>? </a:t>
            </a:r>
            <a:r>
              <a:rPr lang="en-US" sz="1400" dirty="0" err="1" smtClean="0"/>
              <a:t>Wo</a:t>
            </a:r>
            <a:r>
              <a:rPr lang="en-US" sz="1400" dirty="0" smtClean="0"/>
              <a:t> </a:t>
            </a:r>
            <a:r>
              <a:rPr lang="en-US" sz="1400" dirty="0" err="1" smtClean="0"/>
              <a:t>warst</a:t>
            </a:r>
            <a:r>
              <a:rPr lang="en-US" sz="1400" dirty="0" smtClean="0"/>
              <a:t> du? Was hast du </a:t>
            </a:r>
            <a:r>
              <a:rPr lang="en-US" sz="1400" dirty="0" err="1" smtClean="0"/>
              <a:t>gemacht</a:t>
            </a:r>
            <a:r>
              <a:rPr lang="en-US" sz="1400" dirty="0" smtClean="0"/>
              <a:t>?</a:t>
            </a:r>
          </a:p>
          <a:p>
            <a:r>
              <a:rPr lang="en-US" sz="1400" b="1" dirty="0" smtClean="0"/>
              <a:t>Questions:</a:t>
            </a:r>
            <a:r>
              <a:rPr lang="en-US" sz="1400" dirty="0" smtClean="0"/>
              <a:t> Can I go shopping for you? Where and what should I buy and where should I get it? Where were you? What did you do?</a:t>
            </a:r>
          </a:p>
          <a:p>
            <a:r>
              <a:rPr lang="en-US" sz="1400" b="1" dirty="0" smtClean="0"/>
              <a:t>Daily Objectives: </a:t>
            </a:r>
          </a:p>
          <a:p>
            <a:pPr lvl="1"/>
            <a:r>
              <a:rPr lang="en-US" sz="1400" dirty="0" smtClean="0"/>
              <a:t>to inquire about shopping list and different stores to go shopping to, </a:t>
            </a:r>
          </a:p>
          <a:p>
            <a:pPr lvl="1"/>
            <a:r>
              <a:rPr lang="en-US" sz="1400" dirty="0" smtClean="0"/>
              <a:t>to have in-store conversations</a:t>
            </a:r>
          </a:p>
          <a:p>
            <a:pPr lvl="1"/>
            <a:endParaRPr lang="en-US" sz="1400" dirty="0" smtClean="0"/>
          </a:p>
          <a:p>
            <a:r>
              <a:rPr lang="en-US" sz="1400" b="1" dirty="0" smtClean="0"/>
              <a:t>Der </a:t>
            </a:r>
            <a:r>
              <a:rPr lang="en-US" sz="1400" b="1" dirty="0" err="1"/>
              <a:t>Unterricht</a:t>
            </a:r>
            <a:r>
              <a:rPr lang="en-US" sz="1400" b="1" dirty="0" smtClean="0"/>
              <a:t>:</a:t>
            </a:r>
          </a:p>
          <a:p>
            <a:pPr lvl="1"/>
            <a:r>
              <a:rPr lang="en-US" sz="1400" dirty="0" err="1" smtClean="0"/>
              <a:t>Zeit</a:t>
            </a:r>
            <a:r>
              <a:rPr lang="en-US" sz="1400" dirty="0" smtClean="0"/>
              <a:t> </a:t>
            </a:r>
            <a:r>
              <a:rPr lang="en-US" sz="1400" dirty="0" err="1" smtClean="0"/>
              <a:t>zum</a:t>
            </a:r>
            <a:r>
              <a:rPr lang="en-US" sz="1400" dirty="0" smtClean="0"/>
              <a:t> </a:t>
            </a:r>
            <a:r>
              <a:rPr lang="en-US" sz="1400" dirty="0" err="1" smtClean="0"/>
              <a:t>Üben</a:t>
            </a:r>
            <a:r>
              <a:rPr lang="en-US" sz="1400" dirty="0"/>
              <a:t> </a:t>
            </a:r>
            <a:r>
              <a:rPr lang="en-US" sz="1400" dirty="0" smtClean="0"/>
              <a:t>– </a:t>
            </a:r>
            <a:r>
              <a:rPr lang="en-US" sz="1400" dirty="0" err="1" smtClean="0"/>
              <a:t>Fragen</a:t>
            </a:r>
            <a:r>
              <a:rPr lang="en-US" sz="1400" dirty="0" smtClean="0"/>
              <a:t>?</a:t>
            </a:r>
          </a:p>
          <a:p>
            <a:pPr lvl="1"/>
            <a:r>
              <a:rPr lang="en-US" sz="1400" dirty="0" err="1" smtClean="0"/>
              <a:t>Examen</a:t>
            </a:r>
            <a:r>
              <a:rPr lang="en-US" sz="1400" dirty="0" smtClean="0"/>
              <a:t> – </a:t>
            </a:r>
            <a:r>
              <a:rPr lang="en-US" sz="1400" dirty="0" err="1" smtClean="0"/>
              <a:t>zum</a:t>
            </a:r>
            <a:r>
              <a:rPr lang="en-US" sz="1400" dirty="0" smtClean="0"/>
              <a:t> </a:t>
            </a:r>
            <a:r>
              <a:rPr lang="en-US" sz="1400" dirty="0" err="1" smtClean="0"/>
              <a:t>Sprechen</a:t>
            </a:r>
            <a:r>
              <a:rPr lang="en-US" sz="1400" dirty="0" smtClean="0"/>
              <a:t>: </a:t>
            </a:r>
            <a:r>
              <a:rPr lang="en-US" sz="1400" dirty="0" err="1" smtClean="0"/>
              <a:t>Einkaufen</a:t>
            </a:r>
            <a:r>
              <a:rPr lang="en-US" sz="1400" dirty="0" smtClean="0"/>
              <a:t> </a:t>
            </a:r>
            <a:r>
              <a:rPr lang="en-US" sz="1400" dirty="0" err="1" smtClean="0"/>
              <a:t>gehen</a:t>
            </a:r>
            <a:endParaRPr lang="en-US" sz="1400" dirty="0" smtClean="0"/>
          </a:p>
          <a:p>
            <a:pPr lvl="1"/>
            <a:r>
              <a:rPr lang="en-US" sz="1400" smtClean="0"/>
              <a:t>Unit reflection</a:t>
            </a:r>
          </a:p>
          <a:p>
            <a:pPr lvl="1"/>
            <a:endParaRPr lang="en-US" sz="1400" dirty="0" smtClean="0"/>
          </a:p>
          <a:p>
            <a:r>
              <a:rPr lang="en-US" sz="1400" b="1" dirty="0" err="1" smtClean="0"/>
              <a:t>Hausaufgaben</a:t>
            </a:r>
            <a:r>
              <a:rPr lang="en-US" sz="1400" b="1" dirty="0" smtClean="0"/>
              <a:t>: Portfolio due on Friday, speaking final ongoing</a:t>
            </a:r>
            <a:endParaRPr lang="en-US" sz="1400" dirty="0" smtClean="0"/>
          </a:p>
        </p:txBody>
      </p:sp>
      <p:sp>
        <p:nvSpPr>
          <p:cNvPr id="4" name="TextBox 3"/>
          <p:cNvSpPr txBox="1"/>
          <p:nvPr/>
        </p:nvSpPr>
        <p:spPr>
          <a:xfrm>
            <a:off x="4838317" y="594088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5996553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Verschiedenes</a:t>
            </a:r>
            <a:r>
              <a:rPr lang="en-US" dirty="0" smtClean="0"/>
              <a:t> (miscellaneous): </a:t>
            </a:r>
            <a:endParaRPr lang="en-US" dirty="0"/>
          </a:p>
        </p:txBody>
      </p:sp>
      <p:sp>
        <p:nvSpPr>
          <p:cNvPr id="3" name="Content Placeholder 2"/>
          <p:cNvSpPr>
            <a:spLocks noGrp="1"/>
          </p:cNvSpPr>
          <p:nvPr>
            <p:ph idx="1"/>
          </p:nvPr>
        </p:nvSpPr>
        <p:spPr>
          <a:xfrm>
            <a:off x="1435608" y="1773185"/>
            <a:ext cx="7498080" cy="4800600"/>
          </a:xfrm>
        </p:spPr>
        <p:txBody>
          <a:bodyPr/>
          <a:lstStyle/>
          <a:p>
            <a:r>
              <a:rPr lang="en-US" dirty="0" err="1" smtClean="0"/>
              <a:t>Wikipost</a:t>
            </a:r>
            <a:r>
              <a:rPr lang="en-US" dirty="0"/>
              <a:t> </a:t>
            </a:r>
            <a:r>
              <a:rPr lang="en-US" dirty="0" smtClean="0"/>
              <a:t>– </a:t>
            </a:r>
            <a:r>
              <a:rPr lang="en-US" dirty="0" err="1" smtClean="0"/>
              <a:t>Fragen</a:t>
            </a:r>
            <a:r>
              <a:rPr lang="en-US" dirty="0" smtClean="0"/>
              <a:t> </a:t>
            </a:r>
            <a:r>
              <a:rPr lang="en-US" dirty="0" err="1" smtClean="0"/>
              <a:t>beantworten</a:t>
            </a:r>
            <a:endParaRPr lang="en-US" dirty="0" smtClean="0"/>
          </a:p>
          <a:p>
            <a:endParaRPr lang="en-US" dirty="0"/>
          </a:p>
          <a:p>
            <a:endParaRPr lang="en-US" dirty="0"/>
          </a:p>
          <a:p>
            <a:r>
              <a:rPr lang="en-US" i="1" dirty="0"/>
              <a:t>Edmodo C hour: vnt0dv  	</a:t>
            </a:r>
            <a:endParaRPr lang="en-US" i="1" dirty="0" smtClean="0"/>
          </a:p>
          <a:p>
            <a:r>
              <a:rPr lang="en-US" i="1" dirty="0" smtClean="0"/>
              <a:t>Edmodo </a:t>
            </a:r>
            <a:r>
              <a:rPr lang="en-US" i="1" dirty="0"/>
              <a:t>D hour: tfhb9x</a:t>
            </a:r>
          </a:p>
          <a:p>
            <a:endParaRPr lang="en-US" dirty="0"/>
          </a:p>
        </p:txBody>
      </p:sp>
    </p:spTree>
    <p:extLst>
      <p:ext uri="{BB962C8B-B14F-4D97-AF65-F5344CB8AC3E}">
        <p14:creationId xmlns:p14="http://schemas.microsoft.com/office/powerpoint/2010/main" val="427884893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2286156"/>
              </p:ext>
            </p:extLst>
          </p:nvPr>
        </p:nvGraphicFramePr>
        <p:xfrm>
          <a:off x="1878406" y="2222609"/>
          <a:ext cx="6381406" cy="3771377"/>
        </p:xfrm>
        <a:graphic>
          <a:graphicData uri="http://schemas.openxmlformats.org/drawingml/2006/table">
            <a:tbl>
              <a:tblPr firstRow="1" bandRow="1">
                <a:tableStyleId>{5C22544A-7EE6-4342-B048-85BDC9FD1C3A}</a:tableStyleId>
              </a:tblPr>
              <a:tblGrid>
                <a:gridCol w="740780"/>
                <a:gridCol w="2820313"/>
                <a:gridCol w="2820313"/>
              </a:tblGrid>
              <a:tr h="618267">
                <a:tc>
                  <a:txBody>
                    <a:bodyPr/>
                    <a:lstStyle/>
                    <a:p>
                      <a:pPr algn="ctr"/>
                      <a:endParaRPr lang="en-US" dirty="0"/>
                    </a:p>
                  </a:txBody>
                  <a:tcPr anchor="ctr"/>
                </a:tc>
                <a:tc>
                  <a:txBody>
                    <a:bodyPr/>
                    <a:lstStyle/>
                    <a:p>
                      <a:pPr algn="ctr"/>
                      <a:r>
                        <a:rPr lang="en-US" dirty="0" smtClean="0"/>
                        <a:t>singular</a:t>
                      </a:r>
                      <a:endParaRPr lang="en-US" dirty="0"/>
                    </a:p>
                  </a:txBody>
                  <a:tcPr anchor="ctr"/>
                </a:tc>
                <a:tc>
                  <a:txBody>
                    <a:bodyPr/>
                    <a:lstStyle/>
                    <a:p>
                      <a:pPr algn="ctr"/>
                      <a:r>
                        <a:rPr lang="en-US" dirty="0" smtClean="0"/>
                        <a:t>plural</a:t>
                      </a:r>
                      <a:endParaRPr lang="en-US" dirty="0"/>
                    </a:p>
                  </a:txBody>
                  <a:tcPr anchor="ctr"/>
                </a:tc>
              </a:tr>
              <a:tr h="722791">
                <a:tc>
                  <a:txBody>
                    <a:bodyPr/>
                    <a:lstStyle/>
                    <a:p>
                      <a:pPr algn="ctr"/>
                      <a:r>
                        <a:rPr lang="en-US" dirty="0" smtClean="0"/>
                        <a:t>1.</a:t>
                      </a:r>
                      <a:endParaRPr lang="en-US" dirty="0"/>
                    </a:p>
                  </a:txBody>
                  <a:tcPr anchor="ctr"/>
                </a:tc>
                <a:tc>
                  <a:txBody>
                    <a:bodyPr/>
                    <a:lstStyle/>
                    <a:p>
                      <a:pPr algn="ctr"/>
                      <a:endParaRPr lang="en-US" dirty="0"/>
                    </a:p>
                  </a:txBody>
                  <a:tcPr anchor="ctr"/>
                </a:tc>
                <a:tc>
                  <a:txBody>
                    <a:bodyPr/>
                    <a:lstStyle/>
                    <a:p>
                      <a:pPr algn="ctr"/>
                      <a:endParaRPr lang="en-US"/>
                    </a:p>
                  </a:txBody>
                  <a:tcPr anchor="ctr"/>
                </a:tc>
              </a:tr>
              <a:tr h="722791">
                <a:tc>
                  <a:txBody>
                    <a:bodyPr/>
                    <a:lstStyle/>
                    <a:p>
                      <a:pPr algn="ctr"/>
                      <a:r>
                        <a:rPr lang="en-US" dirty="0" smtClean="0"/>
                        <a:t>2.</a:t>
                      </a: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939316">
                <a:tc>
                  <a:txBody>
                    <a:bodyPr/>
                    <a:lstStyle/>
                    <a:p>
                      <a:pPr algn="ctr"/>
                      <a:r>
                        <a:rPr lang="en-US" dirty="0" smtClean="0"/>
                        <a:t>3.</a:t>
                      </a: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768212">
                <a:tc>
                  <a:txBody>
                    <a:bodyPr/>
                    <a:lstStyle/>
                    <a:p>
                      <a:pPr algn="ctr"/>
                      <a:r>
                        <a:rPr lang="en-US" dirty="0" smtClean="0"/>
                        <a:t>2. F</a:t>
                      </a:r>
                      <a:endParaRPr lang="en-US" dirty="0"/>
                    </a:p>
                  </a:txBody>
                  <a:tcPr anchor="ctr"/>
                </a:tc>
                <a:tc>
                  <a:txBody>
                    <a:bodyPr/>
                    <a:lstStyle/>
                    <a:p>
                      <a:pPr algn="ctr"/>
                      <a:endParaRPr lang="en-US" dirty="0"/>
                    </a:p>
                  </a:txBody>
                  <a:tcPr anchor="ctr"/>
                </a:tc>
                <a:tc>
                  <a:txBody>
                    <a:bodyPr/>
                    <a:lstStyle/>
                    <a:p>
                      <a:pPr algn="ctr"/>
                      <a:endParaRPr lang="en-US" dirty="0"/>
                    </a:p>
                  </a:txBody>
                  <a:tcPr anchor="ctr"/>
                </a:tc>
              </a:tr>
            </a:tbl>
          </a:graphicData>
        </a:graphic>
      </p:graphicFrame>
    </p:spTree>
    <p:extLst>
      <p:ext uri="{BB962C8B-B14F-4D97-AF65-F5344CB8AC3E}">
        <p14:creationId xmlns:p14="http://schemas.microsoft.com/office/powerpoint/2010/main" val="61733881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t>How to express past tense in German</a:t>
            </a:r>
            <a:endParaRPr lang="en-US" sz="3600" dirty="0"/>
          </a:p>
        </p:txBody>
      </p:sp>
      <p:sp>
        <p:nvSpPr>
          <p:cNvPr id="5" name="Content Placeholder 4"/>
          <p:cNvSpPr>
            <a:spLocks noGrp="1"/>
          </p:cNvSpPr>
          <p:nvPr>
            <p:ph sz="half" idx="1"/>
          </p:nvPr>
        </p:nvSpPr>
        <p:spPr/>
        <p:txBody>
          <a:bodyPr>
            <a:normAutofit fontScale="77500" lnSpcReduction="20000"/>
          </a:bodyPr>
          <a:lstStyle/>
          <a:p>
            <a:r>
              <a:rPr lang="en-US" dirty="0" err="1" smtClean="0"/>
              <a:t>Wo</a:t>
            </a:r>
            <a:r>
              <a:rPr lang="en-US" dirty="0" smtClean="0"/>
              <a:t> </a:t>
            </a:r>
            <a:r>
              <a:rPr lang="en-US" u="sng" dirty="0" err="1" smtClean="0"/>
              <a:t>warst</a:t>
            </a:r>
            <a:r>
              <a:rPr lang="en-US" dirty="0" smtClean="0"/>
              <a:t> du </a:t>
            </a:r>
            <a:r>
              <a:rPr lang="en-US" dirty="0" err="1" smtClean="0"/>
              <a:t>letztes</a:t>
            </a:r>
            <a:r>
              <a:rPr lang="en-US" dirty="0" smtClean="0"/>
              <a:t> </a:t>
            </a:r>
            <a:r>
              <a:rPr lang="en-US" dirty="0" err="1" smtClean="0"/>
              <a:t>Wochenende</a:t>
            </a:r>
            <a:r>
              <a:rPr lang="en-US" dirty="0" smtClean="0"/>
              <a:t>?</a:t>
            </a:r>
          </a:p>
          <a:p>
            <a:r>
              <a:rPr lang="en-US" dirty="0" err="1" smtClean="0"/>
              <a:t>Ich</a:t>
            </a:r>
            <a:r>
              <a:rPr lang="en-US" dirty="0" smtClean="0"/>
              <a:t> war </a:t>
            </a:r>
            <a:r>
              <a:rPr lang="en-US" dirty="0" err="1" smtClean="0"/>
              <a:t>zu</a:t>
            </a:r>
            <a:r>
              <a:rPr lang="en-US" dirty="0" smtClean="0"/>
              <a:t> </a:t>
            </a:r>
            <a:r>
              <a:rPr lang="en-US" dirty="0" err="1" smtClean="0"/>
              <a:t>Hause</a:t>
            </a:r>
            <a:r>
              <a:rPr lang="en-US" dirty="0" smtClean="0"/>
              <a:t>.</a:t>
            </a:r>
          </a:p>
          <a:p>
            <a:r>
              <a:rPr lang="en-US" dirty="0" err="1" smtClean="0"/>
              <a:t>Ich</a:t>
            </a:r>
            <a:r>
              <a:rPr lang="en-US" dirty="0" smtClean="0"/>
              <a:t> war </a:t>
            </a:r>
            <a:r>
              <a:rPr lang="en-US" dirty="0" err="1" smtClean="0"/>
              <a:t>im</a:t>
            </a:r>
            <a:r>
              <a:rPr lang="en-US" dirty="0" smtClean="0"/>
              <a:t> Kino.</a:t>
            </a:r>
          </a:p>
          <a:p>
            <a:r>
              <a:rPr lang="en-US" dirty="0" err="1" smtClean="0"/>
              <a:t>Ich</a:t>
            </a:r>
            <a:r>
              <a:rPr lang="en-US" dirty="0" smtClean="0"/>
              <a:t> war </a:t>
            </a:r>
            <a:r>
              <a:rPr lang="en-US" dirty="0" err="1" smtClean="0"/>
              <a:t>beim</a:t>
            </a:r>
            <a:r>
              <a:rPr lang="en-US" dirty="0" smtClean="0"/>
              <a:t> Training.</a:t>
            </a:r>
          </a:p>
          <a:p>
            <a:r>
              <a:rPr lang="en-US" dirty="0" err="1" smtClean="0"/>
              <a:t>Letztes</a:t>
            </a:r>
            <a:r>
              <a:rPr lang="en-US" dirty="0" smtClean="0"/>
              <a:t> </a:t>
            </a:r>
            <a:r>
              <a:rPr lang="en-US" dirty="0" err="1" smtClean="0"/>
              <a:t>Wochenende</a:t>
            </a:r>
            <a:r>
              <a:rPr lang="en-US" dirty="0" smtClean="0"/>
              <a:t> war </a:t>
            </a:r>
            <a:r>
              <a:rPr lang="en-US" dirty="0" err="1" smtClean="0"/>
              <a:t>ich</a:t>
            </a:r>
            <a:r>
              <a:rPr lang="en-US" dirty="0"/>
              <a:t> </a:t>
            </a:r>
            <a:r>
              <a:rPr lang="en-US" dirty="0" err="1" smtClean="0"/>
              <a:t>im</a:t>
            </a:r>
            <a:r>
              <a:rPr lang="en-US" dirty="0" smtClean="0"/>
              <a:t> Café.</a:t>
            </a:r>
            <a:endParaRPr lang="en-US" dirty="0"/>
          </a:p>
        </p:txBody>
      </p:sp>
      <p:sp>
        <p:nvSpPr>
          <p:cNvPr id="6" name="Content Placeholder 5"/>
          <p:cNvSpPr>
            <a:spLocks noGrp="1"/>
          </p:cNvSpPr>
          <p:nvPr>
            <p:ph sz="half" idx="2"/>
          </p:nvPr>
        </p:nvSpPr>
        <p:spPr/>
        <p:txBody>
          <a:bodyPr>
            <a:normAutofit fontScale="77500" lnSpcReduction="20000"/>
          </a:bodyPr>
          <a:lstStyle/>
          <a:p>
            <a:r>
              <a:rPr lang="en-US" dirty="0" smtClean="0"/>
              <a:t>Was </a:t>
            </a:r>
            <a:r>
              <a:rPr lang="en-US" u="sng" dirty="0" smtClean="0"/>
              <a:t>hast</a:t>
            </a:r>
            <a:r>
              <a:rPr lang="en-US" dirty="0" smtClean="0"/>
              <a:t> du </a:t>
            </a:r>
            <a:r>
              <a:rPr lang="en-US" dirty="0" err="1" smtClean="0"/>
              <a:t>gestern</a:t>
            </a:r>
            <a:r>
              <a:rPr lang="en-US" dirty="0" smtClean="0"/>
              <a:t> </a:t>
            </a:r>
            <a:r>
              <a:rPr lang="en-US" dirty="0" err="1" smtClean="0"/>
              <a:t>Abend</a:t>
            </a:r>
            <a:r>
              <a:rPr lang="en-US" dirty="0" smtClean="0"/>
              <a:t> </a:t>
            </a:r>
            <a:r>
              <a:rPr lang="en-US" u="sng" dirty="0" err="1" smtClean="0"/>
              <a:t>gemacht</a:t>
            </a:r>
            <a:r>
              <a:rPr lang="en-US" dirty="0" smtClean="0"/>
              <a:t>?</a:t>
            </a:r>
          </a:p>
          <a:p>
            <a:r>
              <a:rPr lang="en-US" dirty="0" err="1" smtClean="0"/>
              <a:t>Gestern</a:t>
            </a:r>
            <a:r>
              <a:rPr lang="en-US" dirty="0" smtClean="0"/>
              <a:t> </a:t>
            </a:r>
            <a:r>
              <a:rPr lang="en-US" dirty="0" err="1" smtClean="0"/>
              <a:t>Abend</a:t>
            </a:r>
            <a:r>
              <a:rPr lang="en-US" dirty="0" smtClean="0"/>
              <a:t> </a:t>
            </a:r>
            <a:r>
              <a:rPr lang="en-US" dirty="0" err="1" smtClean="0"/>
              <a:t>habe</a:t>
            </a:r>
            <a:r>
              <a:rPr lang="en-US" dirty="0" smtClean="0"/>
              <a:t> </a:t>
            </a:r>
            <a:r>
              <a:rPr lang="en-US" dirty="0" err="1" smtClean="0"/>
              <a:t>ich</a:t>
            </a:r>
            <a:r>
              <a:rPr lang="en-US" dirty="0" smtClean="0"/>
              <a:t> </a:t>
            </a:r>
            <a:r>
              <a:rPr lang="en-US" dirty="0" err="1" smtClean="0"/>
              <a:t>geschlafen</a:t>
            </a:r>
            <a:r>
              <a:rPr lang="en-US" dirty="0" smtClean="0"/>
              <a:t>.</a:t>
            </a:r>
          </a:p>
          <a:p>
            <a:r>
              <a:rPr lang="en-US" dirty="0" err="1" smtClean="0"/>
              <a:t>Ich</a:t>
            </a:r>
            <a:r>
              <a:rPr lang="en-US" dirty="0" smtClean="0"/>
              <a:t> bin </a:t>
            </a:r>
            <a:r>
              <a:rPr lang="en-US" dirty="0" err="1" smtClean="0"/>
              <a:t>gestern</a:t>
            </a:r>
            <a:r>
              <a:rPr lang="en-US" dirty="0" smtClean="0"/>
              <a:t> </a:t>
            </a:r>
            <a:r>
              <a:rPr lang="en-US" dirty="0" err="1" smtClean="0"/>
              <a:t>Abend</a:t>
            </a:r>
            <a:r>
              <a:rPr lang="en-US" dirty="0" smtClean="0"/>
              <a:t> ins Kino </a:t>
            </a:r>
            <a:r>
              <a:rPr lang="en-US" dirty="0" err="1" smtClean="0"/>
              <a:t>gegangen</a:t>
            </a:r>
            <a:r>
              <a:rPr lang="en-US" dirty="0" smtClean="0"/>
              <a:t>? </a:t>
            </a:r>
          </a:p>
          <a:p>
            <a:r>
              <a:rPr lang="en-US" dirty="0" err="1" smtClean="0"/>
              <a:t>Welchen</a:t>
            </a:r>
            <a:r>
              <a:rPr lang="en-US" dirty="0" smtClean="0"/>
              <a:t> Film hast du </a:t>
            </a:r>
            <a:r>
              <a:rPr lang="en-US" dirty="0" err="1" smtClean="0"/>
              <a:t>gesehen</a:t>
            </a:r>
            <a:r>
              <a:rPr lang="en-US" dirty="0" smtClean="0"/>
              <a:t>?</a:t>
            </a:r>
          </a:p>
          <a:p>
            <a:r>
              <a:rPr lang="en-US" dirty="0" err="1" smtClean="0"/>
              <a:t>Ich</a:t>
            </a:r>
            <a:r>
              <a:rPr lang="en-US" dirty="0" smtClean="0"/>
              <a:t> </a:t>
            </a:r>
            <a:r>
              <a:rPr lang="en-US" dirty="0" err="1" smtClean="0"/>
              <a:t>habe</a:t>
            </a:r>
            <a:r>
              <a:rPr lang="en-US" dirty="0" smtClean="0"/>
              <a:t> “…” </a:t>
            </a:r>
            <a:r>
              <a:rPr lang="en-US" dirty="0" err="1" smtClean="0"/>
              <a:t>gesehen</a:t>
            </a:r>
            <a:r>
              <a:rPr lang="en-US" dirty="0" smtClean="0"/>
              <a:t>. </a:t>
            </a:r>
          </a:p>
          <a:p>
            <a:r>
              <a:rPr lang="en-US" dirty="0" err="1" smtClean="0"/>
              <a:t>Ich</a:t>
            </a:r>
            <a:r>
              <a:rPr lang="en-US" dirty="0" smtClean="0"/>
              <a:t> </a:t>
            </a:r>
            <a:r>
              <a:rPr lang="en-US" dirty="0" err="1" smtClean="0"/>
              <a:t>habe</a:t>
            </a:r>
            <a:r>
              <a:rPr lang="en-US" dirty="0" smtClean="0"/>
              <a:t> </a:t>
            </a:r>
            <a:r>
              <a:rPr lang="en-US" dirty="0" err="1" smtClean="0"/>
              <a:t>Hausaufgaben</a:t>
            </a:r>
            <a:r>
              <a:rPr lang="en-US" dirty="0" smtClean="0"/>
              <a:t> </a:t>
            </a:r>
            <a:r>
              <a:rPr lang="en-US" dirty="0" err="1" smtClean="0"/>
              <a:t>gemacht</a:t>
            </a:r>
            <a:r>
              <a:rPr lang="en-US" dirty="0" smtClean="0"/>
              <a:t>.</a:t>
            </a:r>
          </a:p>
          <a:p>
            <a:r>
              <a:rPr lang="en-US" dirty="0" err="1" smtClean="0"/>
              <a:t>Ich</a:t>
            </a:r>
            <a:r>
              <a:rPr lang="en-US" dirty="0" smtClean="0"/>
              <a:t> </a:t>
            </a:r>
            <a:r>
              <a:rPr lang="en-US" dirty="0" err="1" smtClean="0"/>
              <a:t>habe</a:t>
            </a:r>
            <a:r>
              <a:rPr lang="en-US" dirty="0" smtClean="0"/>
              <a:t> </a:t>
            </a:r>
            <a:r>
              <a:rPr lang="en-US" dirty="0" err="1" smtClean="0"/>
              <a:t>Basektball</a:t>
            </a:r>
            <a:r>
              <a:rPr lang="en-US" dirty="0" smtClean="0"/>
              <a:t> </a:t>
            </a:r>
            <a:r>
              <a:rPr lang="en-US" dirty="0" err="1" smtClean="0"/>
              <a:t>gespielt</a:t>
            </a:r>
            <a:r>
              <a:rPr lang="en-US" dirty="0" smtClean="0"/>
              <a:t>.</a:t>
            </a:r>
          </a:p>
          <a:p>
            <a:r>
              <a:rPr lang="en-US" dirty="0" err="1" smtClean="0"/>
              <a:t>Ich</a:t>
            </a:r>
            <a:r>
              <a:rPr lang="en-US" dirty="0" smtClean="0"/>
              <a:t> </a:t>
            </a:r>
            <a:r>
              <a:rPr lang="en-US" dirty="0" err="1" smtClean="0"/>
              <a:t>habe</a:t>
            </a:r>
            <a:r>
              <a:rPr lang="en-US" dirty="0" smtClean="0"/>
              <a:t> </a:t>
            </a:r>
            <a:r>
              <a:rPr lang="en-US" dirty="0" err="1" smtClean="0"/>
              <a:t>Fernsehen</a:t>
            </a:r>
            <a:r>
              <a:rPr lang="en-US" dirty="0" smtClean="0"/>
              <a:t> </a:t>
            </a:r>
            <a:r>
              <a:rPr lang="en-US" dirty="0" err="1" smtClean="0"/>
              <a:t>geschaut</a:t>
            </a:r>
            <a:r>
              <a:rPr lang="en-US" dirty="0" smtClean="0"/>
              <a:t>. </a:t>
            </a:r>
            <a:endParaRPr lang="en-US" dirty="0"/>
          </a:p>
        </p:txBody>
      </p:sp>
    </p:spTree>
    <p:extLst>
      <p:ext uri="{BB962C8B-B14F-4D97-AF65-F5344CB8AC3E}">
        <p14:creationId xmlns:p14="http://schemas.microsoft.com/office/powerpoint/2010/main" val="40127461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tense &amp; Present perfect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Past Tense</a:t>
            </a:r>
          </a:p>
          <a:p>
            <a:pPr lvl="1"/>
            <a:r>
              <a:rPr lang="en-US" dirty="0" err="1" smtClean="0"/>
              <a:t>Wo</a:t>
            </a:r>
            <a:r>
              <a:rPr lang="en-US" dirty="0" smtClean="0"/>
              <a:t> </a:t>
            </a:r>
            <a:r>
              <a:rPr lang="en-US" dirty="0" err="1" smtClean="0"/>
              <a:t>warst</a:t>
            </a:r>
            <a:r>
              <a:rPr lang="en-US" dirty="0" smtClean="0"/>
              <a:t> du </a:t>
            </a:r>
            <a:r>
              <a:rPr lang="en-US" dirty="0" err="1" smtClean="0"/>
              <a:t>gestern</a:t>
            </a:r>
            <a:r>
              <a:rPr lang="en-US" dirty="0" smtClean="0"/>
              <a:t>?</a:t>
            </a:r>
          </a:p>
          <a:p>
            <a:pPr lvl="1"/>
            <a:r>
              <a:rPr lang="en-US" dirty="0" err="1" smtClean="0"/>
              <a:t>Ich</a:t>
            </a:r>
            <a:r>
              <a:rPr lang="en-US" dirty="0" smtClean="0"/>
              <a:t> war in der </a:t>
            </a:r>
            <a:r>
              <a:rPr lang="en-US" dirty="0" err="1" smtClean="0"/>
              <a:t>Schule</a:t>
            </a:r>
            <a:r>
              <a:rPr lang="en-US" dirty="0" smtClean="0"/>
              <a:t>.</a:t>
            </a:r>
          </a:p>
          <a:p>
            <a:pPr lvl="1"/>
            <a:r>
              <a:rPr lang="en-US" dirty="0" err="1" smtClean="0"/>
              <a:t>Ich</a:t>
            </a:r>
            <a:r>
              <a:rPr lang="en-US" dirty="0" smtClean="0"/>
              <a:t> war </a:t>
            </a:r>
            <a:r>
              <a:rPr lang="en-US" dirty="0" err="1" smtClean="0"/>
              <a:t>beim</a:t>
            </a:r>
            <a:r>
              <a:rPr lang="en-US" dirty="0" smtClean="0"/>
              <a:t> Training.</a:t>
            </a:r>
          </a:p>
          <a:p>
            <a:pPr lvl="1"/>
            <a:r>
              <a:rPr lang="en-US" dirty="0" err="1" smtClean="0"/>
              <a:t>Gestern</a:t>
            </a:r>
            <a:r>
              <a:rPr lang="en-US" dirty="0" smtClean="0"/>
              <a:t> war </a:t>
            </a:r>
            <a:r>
              <a:rPr lang="en-US" dirty="0" err="1" smtClean="0"/>
              <a:t>ich</a:t>
            </a:r>
            <a:r>
              <a:rPr lang="en-US" dirty="0" smtClean="0"/>
              <a:t> </a:t>
            </a:r>
            <a:r>
              <a:rPr lang="en-US" dirty="0" err="1" smtClean="0"/>
              <a:t>zu</a:t>
            </a:r>
            <a:r>
              <a:rPr lang="en-US" dirty="0" smtClean="0"/>
              <a:t> </a:t>
            </a:r>
            <a:r>
              <a:rPr lang="en-US" dirty="0" err="1" smtClean="0"/>
              <a:t>Hause</a:t>
            </a:r>
            <a:r>
              <a:rPr lang="en-US" dirty="0" smtClean="0"/>
              <a:t>.</a:t>
            </a:r>
          </a:p>
          <a:p>
            <a:pPr lvl="1"/>
            <a:r>
              <a:rPr lang="en-US" dirty="0" err="1" smtClean="0"/>
              <a:t>gestern</a:t>
            </a:r>
            <a:r>
              <a:rPr lang="en-US" dirty="0" smtClean="0"/>
              <a:t> – yesterday</a:t>
            </a:r>
          </a:p>
          <a:p>
            <a:endParaRPr lang="en-US" dirty="0" smtClean="0"/>
          </a:p>
          <a:p>
            <a:r>
              <a:rPr lang="en-US" dirty="0" smtClean="0"/>
              <a:t>Present Perfect</a:t>
            </a:r>
            <a:endParaRPr lang="en-US" dirty="0"/>
          </a:p>
          <a:p>
            <a:pPr lvl="1"/>
            <a:r>
              <a:rPr lang="en-US" dirty="0" err="1" smtClean="0"/>
              <a:t>Welchen</a:t>
            </a:r>
            <a:r>
              <a:rPr lang="en-US" dirty="0" smtClean="0"/>
              <a:t> Film hast du </a:t>
            </a:r>
            <a:r>
              <a:rPr lang="en-US" dirty="0" err="1" smtClean="0"/>
              <a:t>gesehen</a:t>
            </a:r>
            <a:r>
              <a:rPr lang="en-US" dirty="0" smtClean="0"/>
              <a:t>?</a:t>
            </a:r>
          </a:p>
          <a:p>
            <a:pPr lvl="1"/>
            <a:r>
              <a:rPr lang="en-US" dirty="0" err="1" smtClean="0"/>
              <a:t>Ich</a:t>
            </a:r>
            <a:r>
              <a:rPr lang="en-US" dirty="0" smtClean="0"/>
              <a:t> </a:t>
            </a:r>
            <a:r>
              <a:rPr lang="en-US" dirty="0" err="1" smtClean="0"/>
              <a:t>habe</a:t>
            </a:r>
            <a:r>
              <a:rPr lang="en-US" dirty="0" smtClean="0"/>
              <a:t> den Film ….. </a:t>
            </a:r>
            <a:r>
              <a:rPr lang="en-US" dirty="0" err="1" smtClean="0"/>
              <a:t>gesehen</a:t>
            </a:r>
            <a:r>
              <a:rPr lang="en-US" dirty="0" smtClean="0"/>
              <a:t>.</a:t>
            </a:r>
          </a:p>
          <a:p>
            <a:pPr lvl="1"/>
            <a:endParaRPr lang="en-US" dirty="0" smtClean="0"/>
          </a:p>
          <a:p>
            <a:r>
              <a:rPr lang="en-US" dirty="0" smtClean="0"/>
              <a:t>more past tense:</a:t>
            </a:r>
            <a:endParaRPr lang="en-US" dirty="0"/>
          </a:p>
          <a:p>
            <a:pPr lvl="1"/>
            <a:r>
              <a:rPr lang="en-US" dirty="0" smtClean="0"/>
              <a:t>Wie war der Film?</a:t>
            </a:r>
          </a:p>
          <a:p>
            <a:pPr lvl="1"/>
            <a:r>
              <a:rPr lang="en-US" dirty="0" smtClean="0"/>
              <a:t>Der Film war </a:t>
            </a:r>
            <a:r>
              <a:rPr lang="en-US" dirty="0" err="1" smtClean="0"/>
              <a:t>unheimlich</a:t>
            </a:r>
            <a:r>
              <a:rPr lang="en-US" dirty="0" smtClean="0"/>
              <a:t> </a:t>
            </a:r>
            <a:r>
              <a:rPr lang="en-US" dirty="0" err="1" smtClean="0"/>
              <a:t>spannend</a:t>
            </a:r>
            <a:r>
              <a:rPr lang="en-US" dirty="0" smtClean="0"/>
              <a:t>.</a:t>
            </a:r>
          </a:p>
          <a:p>
            <a:pPr lvl="1"/>
            <a:endParaRPr lang="en-US" dirty="0"/>
          </a:p>
          <a:p>
            <a:pPr lvl="1"/>
            <a:endParaRPr lang="en-US" dirty="0"/>
          </a:p>
        </p:txBody>
      </p:sp>
    </p:spTree>
    <p:extLst>
      <p:ext uri="{BB962C8B-B14F-4D97-AF65-F5344CB8AC3E}">
        <p14:creationId xmlns:p14="http://schemas.microsoft.com/office/powerpoint/2010/main" val="298766779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344168" y="274320"/>
            <a:ext cx="7498080" cy="355456"/>
          </a:xfrm>
        </p:spPr>
        <p:txBody>
          <a:bodyPr>
            <a:noAutofit/>
          </a:bodyPr>
          <a:lstStyle/>
          <a:p>
            <a:r>
              <a:rPr lang="en-US" sz="2400" dirty="0" smtClean="0"/>
              <a:t>Chores - </a:t>
            </a:r>
            <a:r>
              <a:rPr lang="en-US" sz="2400" dirty="0" err="1" smtClean="0"/>
              <a:t>Hausarbeit</a:t>
            </a:r>
            <a:endParaRPr lang="en-US" sz="2400" dirty="0"/>
          </a:p>
        </p:txBody>
      </p:sp>
      <p:sp>
        <p:nvSpPr>
          <p:cNvPr id="6" name="Content Placeholder 5"/>
          <p:cNvSpPr>
            <a:spLocks noGrp="1"/>
          </p:cNvSpPr>
          <p:nvPr>
            <p:ph sz="half" idx="1"/>
          </p:nvPr>
        </p:nvSpPr>
        <p:spPr>
          <a:xfrm>
            <a:off x="1435608" y="1074557"/>
            <a:ext cx="3657600" cy="5993369"/>
          </a:xfrm>
        </p:spPr>
        <p:txBody>
          <a:bodyPr>
            <a:normAutofit fontScale="55000" lnSpcReduction="20000"/>
          </a:bodyPr>
          <a:lstStyle/>
          <a:p>
            <a:pPr lvl="0"/>
            <a:r>
              <a:rPr lang="de-DE" dirty="0"/>
              <a:t>mit dem Hund spazieren </a:t>
            </a:r>
            <a:r>
              <a:rPr lang="de-DE" dirty="0" smtClean="0"/>
              <a:t>gehen (sein/gegangen)</a:t>
            </a:r>
            <a:endParaRPr lang="en-US" dirty="0"/>
          </a:p>
          <a:p>
            <a:pPr lvl="0"/>
            <a:r>
              <a:rPr lang="de-DE" dirty="0"/>
              <a:t>den Hund bürsten</a:t>
            </a:r>
            <a:endParaRPr lang="en-US" dirty="0"/>
          </a:p>
          <a:p>
            <a:pPr lvl="0"/>
            <a:r>
              <a:rPr lang="de-DE" dirty="0"/>
              <a:t>den Hund/die Katze füttern</a:t>
            </a:r>
            <a:endParaRPr lang="en-US" dirty="0"/>
          </a:p>
          <a:p>
            <a:pPr lvl="0"/>
            <a:r>
              <a:rPr lang="de-DE" dirty="0"/>
              <a:t>die Katzentoilette sauber machen</a:t>
            </a:r>
            <a:endParaRPr lang="en-US" dirty="0"/>
          </a:p>
          <a:p>
            <a:pPr lvl="0"/>
            <a:r>
              <a:rPr lang="en-US" dirty="0" err="1"/>
              <a:t>meine</a:t>
            </a:r>
            <a:r>
              <a:rPr lang="en-US" dirty="0"/>
              <a:t> </a:t>
            </a:r>
            <a:r>
              <a:rPr lang="en-US" dirty="0" err="1"/>
              <a:t>kleine</a:t>
            </a:r>
            <a:r>
              <a:rPr lang="en-US" dirty="0"/>
              <a:t> </a:t>
            </a:r>
            <a:r>
              <a:rPr lang="en-US" dirty="0" err="1"/>
              <a:t>Schwester</a:t>
            </a:r>
            <a:r>
              <a:rPr lang="en-US" dirty="0"/>
              <a:t> </a:t>
            </a:r>
            <a:r>
              <a:rPr lang="en-US" dirty="0" err="1"/>
              <a:t>babysitten</a:t>
            </a:r>
            <a:endParaRPr lang="en-US" dirty="0"/>
          </a:p>
          <a:p>
            <a:r>
              <a:rPr lang="en-US" dirty="0" err="1"/>
              <a:t>meinen</a:t>
            </a:r>
            <a:r>
              <a:rPr lang="en-US" dirty="0"/>
              <a:t> </a:t>
            </a:r>
            <a:r>
              <a:rPr lang="en-US" dirty="0" err="1"/>
              <a:t>kleinen</a:t>
            </a:r>
            <a:r>
              <a:rPr lang="en-US" dirty="0"/>
              <a:t> </a:t>
            </a:r>
            <a:r>
              <a:rPr lang="en-US" dirty="0" err="1"/>
              <a:t>Bruder</a:t>
            </a:r>
            <a:r>
              <a:rPr lang="en-US" dirty="0"/>
              <a:t> </a:t>
            </a:r>
            <a:r>
              <a:rPr lang="en-US" dirty="0" err="1"/>
              <a:t>babysitten</a:t>
            </a:r>
            <a:endParaRPr lang="en-US" dirty="0"/>
          </a:p>
          <a:p>
            <a:pPr lvl="0"/>
            <a:r>
              <a:rPr lang="de-DE" dirty="0"/>
              <a:t>die Wäsche/Klamotten </a:t>
            </a:r>
            <a:r>
              <a:rPr lang="de-DE" dirty="0" smtClean="0"/>
              <a:t>waschen (gewaschen)</a:t>
            </a:r>
            <a:endParaRPr lang="en-US" dirty="0"/>
          </a:p>
          <a:p>
            <a:pPr lvl="0"/>
            <a:r>
              <a:rPr lang="de-DE" dirty="0"/>
              <a:t>die Wände waschen</a:t>
            </a:r>
            <a:endParaRPr lang="en-US" dirty="0"/>
          </a:p>
          <a:p>
            <a:pPr lvl="0"/>
            <a:r>
              <a:rPr lang="de-DE" dirty="0"/>
              <a:t>die Wäsche zusammenlegen</a:t>
            </a:r>
            <a:endParaRPr lang="en-US" dirty="0"/>
          </a:p>
          <a:p>
            <a:pPr lvl="0"/>
            <a:r>
              <a:rPr lang="de-DE" dirty="0"/>
              <a:t>die Hemden (Blusen, ...) bügeln</a:t>
            </a:r>
            <a:endParaRPr lang="en-US" dirty="0"/>
          </a:p>
          <a:p>
            <a:pPr lvl="0"/>
            <a:r>
              <a:rPr lang="de-DE" dirty="0"/>
              <a:t>den Boden (die Küche) fegen</a:t>
            </a:r>
            <a:endParaRPr lang="en-US" dirty="0"/>
          </a:p>
          <a:p>
            <a:pPr lvl="0"/>
            <a:r>
              <a:rPr lang="de-DE" dirty="0"/>
              <a:t>den Boden (die Küche) wischen</a:t>
            </a:r>
            <a:endParaRPr lang="en-US" dirty="0"/>
          </a:p>
          <a:p>
            <a:pPr lvl="0"/>
            <a:r>
              <a:rPr lang="de-DE" dirty="0"/>
              <a:t>Staub wischen</a:t>
            </a:r>
            <a:endParaRPr lang="en-US" dirty="0"/>
          </a:p>
          <a:p>
            <a:pPr lvl="0"/>
            <a:r>
              <a:rPr lang="de-DE" dirty="0"/>
              <a:t>die Toilette putzen</a:t>
            </a:r>
            <a:endParaRPr lang="en-US" dirty="0"/>
          </a:p>
          <a:p>
            <a:pPr lvl="0"/>
            <a:r>
              <a:rPr lang="de-DE" dirty="0"/>
              <a:t>das Badezimmer putzen</a:t>
            </a:r>
            <a:endParaRPr lang="en-US" dirty="0"/>
          </a:p>
          <a:p>
            <a:pPr lvl="0"/>
            <a:r>
              <a:rPr lang="de-DE" dirty="0"/>
              <a:t>die Fenster putzen</a:t>
            </a:r>
            <a:endParaRPr lang="en-US" dirty="0"/>
          </a:p>
          <a:p>
            <a:pPr lvl="0"/>
            <a:r>
              <a:rPr lang="de-DE" dirty="0"/>
              <a:t>die Spiegle putzen</a:t>
            </a:r>
            <a:endParaRPr lang="en-US" dirty="0"/>
          </a:p>
          <a:p>
            <a:pPr lvl="0"/>
            <a:r>
              <a:rPr lang="de-DE" dirty="0"/>
              <a:t>den Grill putzen</a:t>
            </a:r>
            <a:endParaRPr lang="en-US" dirty="0"/>
          </a:p>
          <a:p>
            <a:pPr lvl="0"/>
            <a:r>
              <a:rPr lang="de-DE" dirty="0"/>
              <a:t>die Treppe saugen</a:t>
            </a:r>
            <a:endParaRPr lang="en-US" dirty="0"/>
          </a:p>
          <a:p>
            <a:pPr lvl="0"/>
            <a:r>
              <a:rPr lang="de-DE" dirty="0"/>
              <a:t>das Wohnzimmer </a:t>
            </a:r>
            <a:r>
              <a:rPr lang="de-DE" dirty="0" smtClean="0"/>
              <a:t>saugen</a:t>
            </a:r>
          </a:p>
        </p:txBody>
      </p:sp>
      <p:sp>
        <p:nvSpPr>
          <p:cNvPr id="10" name="Content Placeholder 9"/>
          <p:cNvSpPr>
            <a:spLocks noGrp="1"/>
          </p:cNvSpPr>
          <p:nvPr>
            <p:ph sz="half" idx="2"/>
          </p:nvPr>
        </p:nvSpPr>
        <p:spPr>
          <a:xfrm>
            <a:off x="5184648" y="1074557"/>
            <a:ext cx="3657600" cy="5993369"/>
          </a:xfrm>
        </p:spPr>
        <p:txBody>
          <a:bodyPr>
            <a:normAutofit fontScale="55000" lnSpcReduction="20000"/>
          </a:bodyPr>
          <a:lstStyle/>
          <a:p>
            <a:r>
              <a:rPr lang="de-DE" dirty="0"/>
              <a:t>den Tisch decken</a:t>
            </a:r>
            <a:endParaRPr lang="en-US" dirty="0"/>
          </a:p>
          <a:p>
            <a:pPr lvl="0"/>
            <a:r>
              <a:rPr lang="de-DE" dirty="0" smtClean="0"/>
              <a:t>den Tisch abräumen</a:t>
            </a:r>
            <a:endParaRPr lang="en-US" dirty="0" smtClean="0"/>
          </a:p>
          <a:p>
            <a:pPr lvl="0"/>
            <a:r>
              <a:rPr lang="de-DE" dirty="0" smtClean="0"/>
              <a:t>das </a:t>
            </a:r>
            <a:r>
              <a:rPr lang="de-DE" dirty="0"/>
              <a:t>Geschirr spülen</a:t>
            </a:r>
            <a:endParaRPr lang="en-US" dirty="0"/>
          </a:p>
          <a:p>
            <a:pPr lvl="0"/>
            <a:r>
              <a:rPr lang="de-DE" dirty="0"/>
              <a:t>das Geschirr abtrocknen</a:t>
            </a:r>
            <a:endParaRPr lang="en-US" dirty="0"/>
          </a:p>
          <a:p>
            <a:pPr lvl="0"/>
            <a:r>
              <a:rPr lang="de-DE" dirty="0"/>
              <a:t>die Spülmaschine einräumen/ausräumen</a:t>
            </a:r>
            <a:endParaRPr lang="en-US" dirty="0"/>
          </a:p>
          <a:p>
            <a:pPr lvl="0"/>
            <a:r>
              <a:rPr lang="de-DE" dirty="0"/>
              <a:t>das Bett machen</a:t>
            </a:r>
            <a:endParaRPr lang="en-US" dirty="0"/>
          </a:p>
          <a:p>
            <a:pPr lvl="0"/>
            <a:r>
              <a:rPr lang="de-DE" dirty="0"/>
              <a:t>mein Zimmer aufräumen</a:t>
            </a:r>
            <a:endParaRPr lang="en-US" dirty="0"/>
          </a:p>
          <a:p>
            <a:pPr lvl="0"/>
            <a:r>
              <a:rPr lang="de-DE" dirty="0"/>
              <a:t>den Müll </a:t>
            </a:r>
            <a:r>
              <a:rPr lang="de-DE" dirty="0" smtClean="0"/>
              <a:t>sortieren (sortiert)</a:t>
            </a:r>
            <a:endParaRPr lang="en-US" dirty="0"/>
          </a:p>
          <a:p>
            <a:pPr lvl="0"/>
            <a:r>
              <a:rPr lang="de-DE" dirty="0"/>
              <a:t>den Müll </a:t>
            </a:r>
            <a:r>
              <a:rPr lang="de-DE" dirty="0" smtClean="0"/>
              <a:t>raustragen (getragen)</a:t>
            </a:r>
            <a:endParaRPr lang="en-US" dirty="0"/>
          </a:p>
          <a:p>
            <a:pPr lvl="0"/>
            <a:r>
              <a:rPr lang="de-DE" dirty="0"/>
              <a:t>einkaufen </a:t>
            </a:r>
            <a:r>
              <a:rPr lang="de-DE" dirty="0" smtClean="0"/>
              <a:t>gehen (sein/gegangen)</a:t>
            </a:r>
            <a:endParaRPr lang="en-US" dirty="0"/>
          </a:p>
          <a:p>
            <a:pPr lvl="0"/>
            <a:r>
              <a:rPr lang="de-DE" dirty="0"/>
              <a:t>den Einkauf (die Butter, das Brot,...) wegräumen</a:t>
            </a:r>
            <a:endParaRPr lang="en-US" dirty="0"/>
          </a:p>
          <a:p>
            <a:pPr lvl="0"/>
            <a:r>
              <a:rPr lang="de-DE" dirty="0"/>
              <a:t>die Blumen </a:t>
            </a:r>
            <a:r>
              <a:rPr lang="de-DE" dirty="0" smtClean="0"/>
              <a:t>gießen (gegossen)</a:t>
            </a:r>
            <a:endParaRPr lang="en-US" dirty="0"/>
          </a:p>
          <a:p>
            <a:pPr lvl="0"/>
            <a:r>
              <a:rPr lang="de-DE" dirty="0"/>
              <a:t>den Rasen mähen</a:t>
            </a:r>
            <a:endParaRPr lang="en-US" dirty="0"/>
          </a:p>
          <a:p>
            <a:pPr lvl="0"/>
            <a:r>
              <a:rPr lang="de-DE" dirty="0"/>
              <a:t>das Laub rechen</a:t>
            </a:r>
            <a:endParaRPr lang="en-US" dirty="0"/>
          </a:p>
          <a:p>
            <a:pPr lvl="0"/>
            <a:r>
              <a:rPr lang="de-DE" dirty="0"/>
              <a:t>den Schnee schaufeln</a:t>
            </a:r>
            <a:endParaRPr lang="en-US" dirty="0"/>
          </a:p>
          <a:p>
            <a:pPr lvl="0"/>
            <a:r>
              <a:rPr lang="de-DE" dirty="0"/>
              <a:t>das Auto </a:t>
            </a:r>
            <a:r>
              <a:rPr lang="de-DE" dirty="0" smtClean="0"/>
              <a:t>reparieren (repariert)</a:t>
            </a:r>
            <a:endParaRPr lang="en-US" dirty="0"/>
          </a:p>
          <a:p>
            <a:pPr lvl="0"/>
            <a:r>
              <a:rPr lang="de-DE" dirty="0"/>
              <a:t>einkaufen </a:t>
            </a:r>
            <a:r>
              <a:rPr lang="de-DE" dirty="0" smtClean="0"/>
              <a:t>gehen (sein/gegangen)</a:t>
            </a:r>
            <a:endParaRPr lang="en-US" dirty="0" smtClean="0"/>
          </a:p>
          <a:p>
            <a:pPr lvl="0"/>
            <a:r>
              <a:rPr lang="de-DE" dirty="0" smtClean="0"/>
              <a:t>organisieren (organisiert)</a:t>
            </a:r>
            <a:endParaRPr lang="en-US" dirty="0"/>
          </a:p>
          <a:p>
            <a:pPr lvl="0"/>
            <a:r>
              <a:rPr lang="de-DE" dirty="0"/>
              <a:t>kochen</a:t>
            </a:r>
            <a:endParaRPr lang="en-US" dirty="0"/>
          </a:p>
          <a:p>
            <a:pPr lvl="0"/>
            <a:r>
              <a:rPr lang="de-DE" dirty="0"/>
              <a:t>Ich muss keine Hausarbeit machen. </a:t>
            </a:r>
            <a:r>
              <a:rPr lang="de-DE" dirty="0" smtClean="0"/>
              <a:t>(musste + machen =</a:t>
            </a:r>
            <a:r>
              <a:rPr lang="de-DE" dirty="0" err="1" smtClean="0"/>
              <a:t>past</a:t>
            </a:r>
            <a:r>
              <a:rPr lang="de-DE" dirty="0" smtClean="0"/>
              <a:t> </a:t>
            </a:r>
            <a:r>
              <a:rPr lang="de-DE" dirty="0" err="1" smtClean="0"/>
              <a:t>tense</a:t>
            </a:r>
            <a:r>
              <a:rPr lang="de-DE" dirty="0" smtClean="0"/>
              <a:t> modal)</a:t>
            </a:r>
            <a:endParaRPr lang="en-US" dirty="0"/>
          </a:p>
        </p:txBody>
      </p:sp>
    </p:spTree>
    <p:extLst>
      <p:ext uri="{BB962C8B-B14F-4D97-AF65-F5344CB8AC3E}">
        <p14:creationId xmlns:p14="http://schemas.microsoft.com/office/powerpoint/2010/main" val="5535467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t>sein</a:t>
            </a:r>
            <a:r>
              <a:rPr lang="en-US" sz="2800" dirty="0" smtClean="0"/>
              <a:t> – to be, </a:t>
            </a:r>
            <a:r>
              <a:rPr lang="en-US" sz="2800" b="1" dirty="0" smtClean="0"/>
              <a:t>Past Tens: </a:t>
            </a:r>
            <a:r>
              <a:rPr lang="en-US" sz="2800" b="1" dirty="0" err="1" smtClean="0"/>
              <a:t>waren</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91908029"/>
              </p:ext>
            </p:extLst>
          </p:nvPr>
        </p:nvGraphicFramePr>
        <p:xfrm>
          <a:off x="1878406" y="2222609"/>
          <a:ext cx="6381406" cy="3771377"/>
        </p:xfrm>
        <a:graphic>
          <a:graphicData uri="http://schemas.openxmlformats.org/drawingml/2006/table">
            <a:tbl>
              <a:tblPr firstRow="1" bandRow="1">
                <a:tableStyleId>{5C22544A-7EE6-4342-B048-85BDC9FD1C3A}</a:tableStyleId>
              </a:tblPr>
              <a:tblGrid>
                <a:gridCol w="740780"/>
                <a:gridCol w="2820313"/>
                <a:gridCol w="2820313"/>
              </a:tblGrid>
              <a:tr h="618267">
                <a:tc>
                  <a:txBody>
                    <a:bodyPr/>
                    <a:lstStyle/>
                    <a:p>
                      <a:pPr algn="ctr"/>
                      <a:endParaRPr lang="en-US" dirty="0"/>
                    </a:p>
                  </a:txBody>
                  <a:tcPr anchor="ctr"/>
                </a:tc>
                <a:tc>
                  <a:txBody>
                    <a:bodyPr/>
                    <a:lstStyle/>
                    <a:p>
                      <a:pPr algn="ctr"/>
                      <a:r>
                        <a:rPr lang="en-US" dirty="0" smtClean="0"/>
                        <a:t>singular</a:t>
                      </a:r>
                      <a:endParaRPr lang="en-US" dirty="0"/>
                    </a:p>
                  </a:txBody>
                  <a:tcPr anchor="ctr"/>
                </a:tc>
                <a:tc>
                  <a:txBody>
                    <a:bodyPr/>
                    <a:lstStyle/>
                    <a:p>
                      <a:pPr algn="ctr"/>
                      <a:r>
                        <a:rPr lang="en-US" dirty="0" smtClean="0"/>
                        <a:t>plural</a:t>
                      </a:r>
                      <a:endParaRPr lang="en-US" dirty="0"/>
                    </a:p>
                  </a:txBody>
                  <a:tcPr anchor="ctr"/>
                </a:tc>
              </a:tr>
              <a:tr h="722791">
                <a:tc>
                  <a:txBody>
                    <a:bodyPr/>
                    <a:lstStyle/>
                    <a:p>
                      <a:pPr algn="ctr"/>
                      <a:r>
                        <a:rPr lang="en-US" dirty="0" smtClean="0"/>
                        <a:t>1.</a:t>
                      </a:r>
                      <a:endParaRPr lang="en-US" dirty="0"/>
                    </a:p>
                  </a:txBody>
                  <a:tcPr anchor="ctr"/>
                </a:tc>
                <a:tc>
                  <a:txBody>
                    <a:bodyPr/>
                    <a:lstStyle/>
                    <a:p>
                      <a:pPr algn="ctr"/>
                      <a:r>
                        <a:rPr lang="en-US" dirty="0" err="1" smtClean="0"/>
                        <a:t>ich</a:t>
                      </a:r>
                      <a:r>
                        <a:rPr lang="en-US" dirty="0" smtClean="0"/>
                        <a:t> war</a:t>
                      </a:r>
                      <a:endParaRPr lang="en-US" dirty="0"/>
                    </a:p>
                  </a:txBody>
                  <a:tcPr anchor="ctr"/>
                </a:tc>
                <a:tc>
                  <a:txBody>
                    <a:bodyPr/>
                    <a:lstStyle/>
                    <a:p>
                      <a:pPr algn="ctr"/>
                      <a:r>
                        <a:rPr lang="en-US" dirty="0" err="1" smtClean="0"/>
                        <a:t>wir</a:t>
                      </a:r>
                      <a:r>
                        <a:rPr lang="en-US" baseline="0" dirty="0" smtClean="0"/>
                        <a:t> </a:t>
                      </a:r>
                      <a:r>
                        <a:rPr lang="en-US" baseline="0" dirty="0" err="1" smtClean="0"/>
                        <a:t>waren</a:t>
                      </a:r>
                      <a:endParaRPr lang="en-US" dirty="0"/>
                    </a:p>
                  </a:txBody>
                  <a:tcPr anchor="ctr"/>
                </a:tc>
              </a:tr>
              <a:tr h="722791">
                <a:tc>
                  <a:txBody>
                    <a:bodyPr/>
                    <a:lstStyle/>
                    <a:p>
                      <a:pPr algn="ctr"/>
                      <a:r>
                        <a:rPr lang="en-US" dirty="0" smtClean="0"/>
                        <a:t>2.</a:t>
                      </a:r>
                      <a:endParaRPr lang="en-US" dirty="0"/>
                    </a:p>
                  </a:txBody>
                  <a:tcPr anchor="ctr"/>
                </a:tc>
                <a:tc>
                  <a:txBody>
                    <a:bodyPr/>
                    <a:lstStyle/>
                    <a:p>
                      <a:pPr algn="ctr"/>
                      <a:r>
                        <a:rPr lang="en-US" dirty="0" smtClean="0"/>
                        <a:t>du </a:t>
                      </a:r>
                      <a:r>
                        <a:rPr lang="en-US" dirty="0" err="1" smtClean="0"/>
                        <a:t>warst</a:t>
                      </a:r>
                      <a:endParaRPr lang="en-US" dirty="0"/>
                    </a:p>
                  </a:txBody>
                  <a:tcPr anchor="ctr"/>
                </a:tc>
                <a:tc>
                  <a:txBody>
                    <a:bodyPr/>
                    <a:lstStyle/>
                    <a:p>
                      <a:pPr algn="ctr"/>
                      <a:r>
                        <a:rPr lang="en-US" dirty="0" err="1" smtClean="0"/>
                        <a:t>ihr</a:t>
                      </a:r>
                      <a:r>
                        <a:rPr lang="en-US" dirty="0" smtClean="0"/>
                        <a:t> wart</a:t>
                      </a:r>
                      <a:endParaRPr lang="en-US" dirty="0"/>
                    </a:p>
                  </a:txBody>
                  <a:tcPr anchor="ctr"/>
                </a:tc>
              </a:tr>
              <a:tr h="939316">
                <a:tc>
                  <a:txBody>
                    <a:bodyPr/>
                    <a:lstStyle/>
                    <a:p>
                      <a:pPr algn="ctr"/>
                      <a:r>
                        <a:rPr lang="en-US" dirty="0" smtClean="0"/>
                        <a:t>3.</a:t>
                      </a:r>
                      <a:endParaRPr lang="en-US" dirty="0"/>
                    </a:p>
                  </a:txBody>
                  <a:tcPr anchor="ctr"/>
                </a:tc>
                <a:tc>
                  <a:txBody>
                    <a:bodyPr/>
                    <a:lstStyle/>
                    <a:p>
                      <a:pPr algn="ctr"/>
                      <a:r>
                        <a:rPr lang="en-US" dirty="0" err="1" smtClean="0"/>
                        <a:t>er</a:t>
                      </a:r>
                      <a:r>
                        <a:rPr lang="en-US" baseline="0" dirty="0" smtClean="0"/>
                        <a:t>  war </a:t>
                      </a:r>
                      <a:endParaRPr lang="en-US" dirty="0" smtClean="0"/>
                    </a:p>
                    <a:p>
                      <a:pPr algn="ctr"/>
                      <a:r>
                        <a:rPr lang="en-US" dirty="0" err="1" smtClean="0"/>
                        <a:t>sie</a:t>
                      </a:r>
                      <a:r>
                        <a:rPr lang="en-US" baseline="0" dirty="0" smtClean="0"/>
                        <a:t>  war</a:t>
                      </a:r>
                    </a:p>
                    <a:p>
                      <a:pPr algn="ctr"/>
                      <a:r>
                        <a:rPr lang="en-US" baseline="0" dirty="0" err="1" smtClean="0"/>
                        <a:t>es</a:t>
                      </a:r>
                      <a:r>
                        <a:rPr lang="en-US" baseline="0" dirty="0" smtClean="0"/>
                        <a:t>  war</a:t>
                      </a:r>
                      <a:endParaRPr lang="en-US" dirty="0"/>
                    </a:p>
                  </a:txBody>
                  <a:tcPr anchor="ctr"/>
                </a:tc>
                <a:tc>
                  <a:txBody>
                    <a:bodyPr/>
                    <a:lstStyle/>
                    <a:p>
                      <a:pPr algn="ctr"/>
                      <a:r>
                        <a:rPr lang="en-US" dirty="0" err="1" smtClean="0"/>
                        <a:t>sie</a:t>
                      </a:r>
                      <a:r>
                        <a:rPr lang="en-US" dirty="0" smtClean="0"/>
                        <a:t> </a:t>
                      </a:r>
                      <a:r>
                        <a:rPr lang="en-US" dirty="0" err="1" smtClean="0"/>
                        <a:t>waren</a:t>
                      </a:r>
                      <a:endParaRPr lang="en-US" dirty="0"/>
                    </a:p>
                  </a:txBody>
                  <a:tcPr anchor="ctr"/>
                </a:tc>
              </a:tr>
              <a:tr h="768212">
                <a:tc>
                  <a:txBody>
                    <a:bodyPr/>
                    <a:lstStyle/>
                    <a:p>
                      <a:pPr algn="ctr"/>
                      <a:r>
                        <a:rPr lang="en-US" dirty="0" smtClean="0"/>
                        <a:t>2. F</a:t>
                      </a:r>
                      <a:endParaRPr lang="en-US" dirty="0"/>
                    </a:p>
                  </a:txBody>
                  <a:tcPr anchor="ctr"/>
                </a:tc>
                <a:tc>
                  <a:txBody>
                    <a:bodyPr/>
                    <a:lstStyle/>
                    <a:p>
                      <a:pPr algn="ctr"/>
                      <a:r>
                        <a:rPr lang="en-US" dirty="0" err="1" smtClean="0"/>
                        <a:t>Sie</a:t>
                      </a:r>
                      <a:r>
                        <a:rPr lang="en-US" dirty="0" smtClean="0"/>
                        <a:t> </a:t>
                      </a:r>
                      <a:r>
                        <a:rPr lang="en-US" dirty="0" err="1" smtClean="0"/>
                        <a:t>waren</a:t>
                      </a:r>
                      <a:endParaRPr lang="en-US" dirty="0"/>
                    </a:p>
                  </a:txBody>
                  <a:tcPr anchor="ctr"/>
                </a:tc>
                <a:tc>
                  <a:txBody>
                    <a:bodyPr/>
                    <a:lstStyle/>
                    <a:p>
                      <a:pPr algn="ctr"/>
                      <a:r>
                        <a:rPr lang="en-US" dirty="0" err="1" smtClean="0"/>
                        <a:t>Sie</a:t>
                      </a:r>
                      <a:r>
                        <a:rPr lang="en-US" dirty="0" smtClean="0"/>
                        <a:t> </a:t>
                      </a:r>
                      <a:r>
                        <a:rPr lang="en-US" dirty="0" err="1" smtClean="0"/>
                        <a:t>waren</a:t>
                      </a:r>
                      <a:endParaRPr lang="en-US" dirty="0"/>
                    </a:p>
                  </a:txBody>
                  <a:tcPr anchor="ctr"/>
                </a:tc>
              </a:tr>
            </a:tbl>
          </a:graphicData>
        </a:graphic>
      </p:graphicFrame>
    </p:spTree>
    <p:extLst>
      <p:ext uri="{BB962C8B-B14F-4D97-AF65-F5344CB8AC3E}">
        <p14:creationId xmlns:p14="http://schemas.microsoft.com/office/powerpoint/2010/main" val="10918959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Hausaufgaben</a:t>
            </a:r>
            <a:r>
              <a:rPr lang="en-US" sz="3600" dirty="0" smtClean="0"/>
              <a:t> - homework</a:t>
            </a:r>
            <a:endParaRPr lang="en-US" sz="3600" dirty="0"/>
          </a:p>
        </p:txBody>
      </p:sp>
      <p:sp>
        <p:nvSpPr>
          <p:cNvPr id="3" name="Content Placeholder 2"/>
          <p:cNvSpPr>
            <a:spLocks noGrp="1"/>
          </p:cNvSpPr>
          <p:nvPr>
            <p:ph idx="1"/>
          </p:nvPr>
        </p:nvSpPr>
        <p:spPr>
          <a:xfrm>
            <a:off x="1435608" y="1447799"/>
            <a:ext cx="7498080" cy="4916645"/>
          </a:xfrm>
        </p:spPr>
        <p:txBody>
          <a:bodyPr>
            <a:normAutofit fontScale="85000" lnSpcReduction="20000"/>
          </a:bodyPr>
          <a:lstStyle/>
          <a:p>
            <a:pPr marL="128016" indent="0">
              <a:buNone/>
            </a:pPr>
            <a:endParaRPr lang="en-US" dirty="0" smtClean="0"/>
          </a:p>
          <a:p>
            <a:pPr marL="402336" lvl="1" indent="0">
              <a:buNone/>
            </a:pPr>
            <a:endParaRPr lang="en-US" b="1" dirty="0"/>
          </a:p>
          <a:p>
            <a:pPr lvl="1"/>
            <a:r>
              <a:rPr lang="en-US" b="1" dirty="0" smtClean="0">
                <a:solidFill>
                  <a:schemeClr val="accent2">
                    <a:lumMod val="50000"/>
                    <a:lumOff val="50000"/>
                  </a:schemeClr>
                </a:solidFill>
              </a:rPr>
              <a:t>Start working on your portfolio – see last slide</a:t>
            </a:r>
          </a:p>
          <a:p>
            <a:pPr lvl="1"/>
            <a:endParaRPr lang="en-US" dirty="0"/>
          </a:p>
          <a:p>
            <a:pPr lvl="1"/>
            <a:r>
              <a:rPr lang="en-US" dirty="0" err="1" smtClean="0">
                <a:solidFill>
                  <a:srgbClr val="B050D7"/>
                </a:solidFill>
              </a:rPr>
              <a:t>Lernen</a:t>
            </a:r>
            <a:r>
              <a:rPr lang="en-US" dirty="0" smtClean="0">
                <a:solidFill>
                  <a:srgbClr val="B050D7"/>
                </a:solidFill>
              </a:rPr>
              <a:t> </a:t>
            </a:r>
            <a:r>
              <a:rPr lang="en-US" dirty="0" smtClean="0"/>
              <a:t>– it is always implied that you study the vocabulary of the day (including notes – everything written on the board) and grammar notes discussed in class. It is also implied that you review vocabulary, notes and grammar from all previous classes.</a:t>
            </a:r>
          </a:p>
          <a:p>
            <a:pPr lvl="1"/>
            <a:r>
              <a:rPr lang="en-US" dirty="0" smtClean="0"/>
              <a:t>If you were </a:t>
            </a:r>
            <a:r>
              <a:rPr lang="en-US" dirty="0" smtClean="0">
                <a:solidFill>
                  <a:srgbClr val="B050D7"/>
                </a:solidFill>
              </a:rPr>
              <a:t>absent</a:t>
            </a:r>
            <a:r>
              <a:rPr lang="en-US" dirty="0" smtClean="0"/>
              <a:t> or need to hand </a:t>
            </a:r>
            <a:r>
              <a:rPr lang="en-US" dirty="0" smtClean="0">
                <a:solidFill>
                  <a:schemeClr val="accent2">
                    <a:lumMod val="50000"/>
                    <a:lumOff val="50000"/>
                  </a:schemeClr>
                </a:solidFill>
              </a:rPr>
              <a:t>in missing assignments</a:t>
            </a:r>
            <a:r>
              <a:rPr lang="en-US" dirty="0" smtClean="0"/>
              <a:t>: please see me second lunch or after school!</a:t>
            </a:r>
          </a:p>
          <a:p>
            <a:pPr lvl="1"/>
            <a:r>
              <a:rPr lang="en-US" dirty="0" smtClean="0">
                <a:solidFill>
                  <a:srgbClr val="FF6600"/>
                </a:solidFill>
              </a:rPr>
              <a:t>For any questions, help, tutoring: please see me second lunch or after school! </a:t>
            </a:r>
          </a:p>
        </p:txBody>
      </p:sp>
    </p:spTree>
    <p:extLst>
      <p:ext uri="{BB962C8B-B14F-4D97-AF65-F5344CB8AC3E}">
        <p14:creationId xmlns:p14="http://schemas.microsoft.com/office/powerpoint/2010/main" val="266811774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Sprechen</a:t>
            </a:r>
            <a:r>
              <a:rPr lang="en-US" dirty="0" smtClean="0"/>
              <a:t>:  </a:t>
            </a:r>
            <a:r>
              <a:rPr lang="en-US" dirty="0" err="1" smtClean="0"/>
              <a:t>Einkaufen</a:t>
            </a:r>
            <a:r>
              <a:rPr lang="en-US" dirty="0" smtClean="0"/>
              <a:t> </a:t>
            </a:r>
            <a:r>
              <a:rPr lang="en-US" dirty="0" err="1" smtClean="0"/>
              <a:t>gehen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Try to have the conversation without writing things down, maybe just keywords.</a:t>
            </a:r>
          </a:p>
          <a:p>
            <a:endParaRPr lang="en-US" dirty="0" smtClean="0"/>
          </a:p>
          <a:p>
            <a:r>
              <a:rPr lang="en-US" dirty="0" smtClean="0"/>
              <a:t>You are in Germany at your exchange students house. </a:t>
            </a:r>
          </a:p>
          <a:p>
            <a:r>
              <a:rPr lang="en-US" dirty="0" smtClean="0"/>
              <a:t>The two of you want to prepare a dish, but notice you do not have all items. </a:t>
            </a:r>
          </a:p>
          <a:p>
            <a:r>
              <a:rPr lang="en-US" dirty="0" smtClean="0"/>
              <a:t>Discuss what you need to buy and where to buy it. Make a shopping list.</a:t>
            </a:r>
          </a:p>
          <a:p>
            <a:r>
              <a:rPr lang="en-US" dirty="0" smtClean="0"/>
              <a:t>At the store: role-play the conversation. Use a variety of phrases. Pay at the end. </a:t>
            </a:r>
          </a:p>
          <a:p>
            <a:endParaRPr lang="en-US" dirty="0"/>
          </a:p>
        </p:txBody>
      </p:sp>
    </p:spTree>
    <p:extLst>
      <p:ext uri="{BB962C8B-B14F-4D97-AF65-F5344CB8AC3E}">
        <p14:creationId xmlns:p14="http://schemas.microsoft.com/office/powerpoint/2010/main" val="6395286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Vokabeln</a:t>
            </a:r>
            <a:endParaRPr lang="en-US" dirty="0"/>
          </a:p>
        </p:txBody>
      </p:sp>
      <p:sp>
        <p:nvSpPr>
          <p:cNvPr id="4" name="Content Placeholder 3"/>
          <p:cNvSpPr>
            <a:spLocks noGrp="1"/>
          </p:cNvSpPr>
          <p:nvPr>
            <p:ph sz="half" idx="1"/>
          </p:nvPr>
        </p:nvSpPr>
        <p:spPr/>
        <p:txBody>
          <a:bodyPr>
            <a:normAutofit fontScale="55000" lnSpcReduction="20000"/>
          </a:bodyPr>
          <a:lstStyle/>
          <a:p>
            <a:r>
              <a:rPr lang="en-US" dirty="0" err="1" smtClean="0"/>
              <a:t>dasToilettenpapier</a:t>
            </a:r>
            <a:endParaRPr lang="en-US" dirty="0" smtClean="0"/>
          </a:p>
          <a:p>
            <a:r>
              <a:rPr lang="en-US" dirty="0" err="1" smtClean="0"/>
              <a:t>Nutella</a:t>
            </a:r>
            <a:endParaRPr lang="en-US" dirty="0" smtClean="0"/>
          </a:p>
          <a:p>
            <a:r>
              <a:rPr lang="en-US" dirty="0" err="1" smtClean="0"/>
              <a:t>Zuckerkekse</a:t>
            </a:r>
            <a:r>
              <a:rPr lang="en-US" dirty="0" smtClean="0"/>
              <a:t> – sugar cookies</a:t>
            </a:r>
          </a:p>
          <a:p>
            <a:r>
              <a:rPr lang="en-US" dirty="0" err="1" smtClean="0"/>
              <a:t>Zimt</a:t>
            </a:r>
            <a:r>
              <a:rPr lang="en-US" dirty="0" smtClean="0"/>
              <a:t> </a:t>
            </a:r>
            <a:r>
              <a:rPr lang="en-US" dirty="0" err="1" smtClean="0"/>
              <a:t>schnecken</a:t>
            </a:r>
            <a:r>
              <a:rPr lang="en-US" dirty="0" smtClean="0"/>
              <a:t> – cinnamon rolls</a:t>
            </a:r>
          </a:p>
          <a:p>
            <a:r>
              <a:rPr lang="en-US" dirty="0" smtClean="0"/>
              <a:t>Ramen </a:t>
            </a:r>
            <a:r>
              <a:rPr lang="en-US" dirty="0" err="1" smtClean="0"/>
              <a:t>Nudeln</a:t>
            </a:r>
            <a:r>
              <a:rPr lang="en-US" dirty="0" smtClean="0"/>
              <a:t> </a:t>
            </a:r>
          </a:p>
          <a:p>
            <a:r>
              <a:rPr lang="en-US" dirty="0" smtClean="0"/>
              <a:t>Chips</a:t>
            </a:r>
          </a:p>
          <a:p>
            <a:r>
              <a:rPr lang="en-US" dirty="0" smtClean="0"/>
              <a:t>for Cereals – use your Brand names</a:t>
            </a:r>
          </a:p>
          <a:p>
            <a:r>
              <a:rPr lang="en-US" dirty="0" smtClean="0"/>
              <a:t>das Granola</a:t>
            </a:r>
          </a:p>
          <a:p>
            <a:r>
              <a:rPr lang="en-US" dirty="0" smtClean="0"/>
              <a:t>die </a:t>
            </a:r>
            <a:r>
              <a:rPr lang="en-US" dirty="0" err="1" smtClean="0"/>
              <a:t>Wassermelone</a:t>
            </a:r>
            <a:endParaRPr lang="en-US" dirty="0" smtClean="0"/>
          </a:p>
          <a:p>
            <a:r>
              <a:rPr lang="en-US" dirty="0" smtClean="0"/>
              <a:t>die </a:t>
            </a:r>
            <a:r>
              <a:rPr lang="en-US" dirty="0" err="1" smtClean="0"/>
              <a:t>Weintrauben</a:t>
            </a:r>
            <a:endParaRPr lang="en-US" dirty="0" smtClean="0"/>
          </a:p>
          <a:p>
            <a:r>
              <a:rPr lang="en-US" dirty="0" smtClean="0"/>
              <a:t>der </a:t>
            </a:r>
            <a:r>
              <a:rPr lang="en-US" dirty="0" err="1" smtClean="0"/>
              <a:t>Joghurt</a:t>
            </a:r>
            <a:endParaRPr lang="en-US" dirty="0" smtClean="0"/>
          </a:p>
          <a:p>
            <a:r>
              <a:rPr lang="en-US" dirty="0" smtClean="0"/>
              <a:t>die </a:t>
            </a:r>
            <a:r>
              <a:rPr lang="en-US" dirty="0" err="1" smtClean="0"/>
              <a:t>Erdnüsse</a:t>
            </a:r>
            <a:r>
              <a:rPr lang="en-US" dirty="0" smtClean="0"/>
              <a:t> – peanuts</a:t>
            </a:r>
          </a:p>
          <a:p>
            <a:r>
              <a:rPr lang="en-US" dirty="0" smtClean="0"/>
              <a:t>die </a:t>
            </a:r>
            <a:r>
              <a:rPr lang="en-US" dirty="0" err="1" smtClean="0"/>
              <a:t>Ernussbutter</a:t>
            </a:r>
            <a:endParaRPr lang="en-US" dirty="0" smtClean="0"/>
          </a:p>
          <a:p>
            <a:r>
              <a:rPr lang="en-US" dirty="0" smtClean="0"/>
              <a:t>das </a:t>
            </a:r>
            <a:r>
              <a:rPr lang="en-US" dirty="0" err="1" smtClean="0"/>
              <a:t>Afelmus</a:t>
            </a:r>
            <a:r>
              <a:rPr lang="en-US" dirty="0" smtClean="0"/>
              <a:t> – applesauce</a:t>
            </a:r>
          </a:p>
          <a:p>
            <a:r>
              <a:rPr lang="en-US" dirty="0" smtClean="0"/>
              <a:t>der Gang – isle</a:t>
            </a:r>
          </a:p>
          <a:p>
            <a:r>
              <a:rPr lang="en-US" dirty="0" smtClean="0"/>
              <a:t>die </a:t>
            </a:r>
            <a:r>
              <a:rPr lang="en-US" dirty="0" err="1" smtClean="0"/>
              <a:t>Kasse</a:t>
            </a:r>
            <a:r>
              <a:rPr lang="en-US" dirty="0" smtClean="0"/>
              <a:t> – checkout register</a:t>
            </a:r>
          </a:p>
          <a:p>
            <a:r>
              <a:rPr lang="en-US" dirty="0" smtClean="0"/>
              <a:t>der </a:t>
            </a:r>
            <a:r>
              <a:rPr lang="en-US" dirty="0" err="1" smtClean="0"/>
              <a:t>Einkaufswagen</a:t>
            </a:r>
            <a:r>
              <a:rPr lang="en-US" dirty="0" smtClean="0"/>
              <a:t> </a:t>
            </a:r>
            <a:endParaRPr lang="en-US" dirty="0"/>
          </a:p>
        </p:txBody>
      </p:sp>
      <p:sp>
        <p:nvSpPr>
          <p:cNvPr id="5" name="Content Placeholder 4"/>
          <p:cNvSpPr>
            <a:spLocks noGrp="1"/>
          </p:cNvSpPr>
          <p:nvPr>
            <p:ph sz="half" idx="2"/>
          </p:nvPr>
        </p:nvSpPr>
        <p:spPr/>
        <p:txBody>
          <a:bodyPr>
            <a:normAutofit fontScale="55000" lnSpcReduction="20000"/>
          </a:bodyPr>
          <a:lstStyle/>
          <a:p>
            <a:r>
              <a:rPr lang="en-US" dirty="0" smtClean="0"/>
              <a:t>die </a:t>
            </a:r>
            <a:r>
              <a:rPr lang="en-US" dirty="0" err="1" smtClean="0"/>
              <a:t>Einkaufsliste</a:t>
            </a:r>
            <a:r>
              <a:rPr lang="en-US" dirty="0" smtClean="0"/>
              <a:t> – shopping list</a:t>
            </a:r>
          </a:p>
          <a:p>
            <a:endParaRPr lang="en-US" dirty="0"/>
          </a:p>
          <a:p>
            <a:r>
              <a:rPr lang="en-US" dirty="0" smtClean="0"/>
              <a:t>das </a:t>
            </a:r>
            <a:r>
              <a:rPr lang="en-US" dirty="0" err="1" smtClean="0"/>
              <a:t>Eis</a:t>
            </a:r>
            <a:r>
              <a:rPr lang="en-US" dirty="0" smtClean="0"/>
              <a:t> – ice-cream</a:t>
            </a:r>
          </a:p>
          <a:p>
            <a:r>
              <a:rPr lang="en-US" dirty="0" smtClean="0"/>
              <a:t>donuts</a:t>
            </a:r>
          </a:p>
          <a:p>
            <a:r>
              <a:rPr lang="en-US" dirty="0" smtClean="0"/>
              <a:t>bagels</a:t>
            </a:r>
          </a:p>
          <a:p>
            <a:r>
              <a:rPr lang="en-US" dirty="0" err="1" smtClean="0"/>
              <a:t>Ananas</a:t>
            </a:r>
            <a:r>
              <a:rPr lang="en-US" dirty="0" smtClean="0"/>
              <a:t> – pineapple </a:t>
            </a:r>
          </a:p>
          <a:p>
            <a:r>
              <a:rPr lang="en-US" dirty="0" err="1" smtClean="0"/>
              <a:t>Bananen</a:t>
            </a:r>
            <a:r>
              <a:rPr lang="en-US" dirty="0" smtClean="0"/>
              <a:t> </a:t>
            </a:r>
          </a:p>
          <a:p>
            <a:r>
              <a:rPr lang="en-US" dirty="0" err="1" smtClean="0"/>
              <a:t>Mangosaft</a:t>
            </a:r>
            <a:endParaRPr lang="en-US" dirty="0" smtClean="0"/>
          </a:p>
          <a:p>
            <a:r>
              <a:rPr lang="en-US" dirty="0"/>
              <a:t>S</a:t>
            </a:r>
            <a:r>
              <a:rPr lang="en-US" dirty="0" smtClean="0"/>
              <a:t>moothies</a:t>
            </a:r>
          </a:p>
          <a:p>
            <a:r>
              <a:rPr lang="en-US" dirty="0" err="1" smtClean="0"/>
              <a:t>Erdbeeren</a:t>
            </a:r>
            <a:r>
              <a:rPr lang="en-US" dirty="0" smtClean="0"/>
              <a:t> – strawberries</a:t>
            </a:r>
          </a:p>
          <a:p>
            <a:r>
              <a:rPr lang="en-US" dirty="0" err="1" smtClean="0"/>
              <a:t>Haferflocken</a:t>
            </a:r>
            <a:r>
              <a:rPr lang="en-US" dirty="0" smtClean="0"/>
              <a:t> </a:t>
            </a:r>
            <a:r>
              <a:rPr lang="en-US" dirty="0" err="1" smtClean="0"/>
              <a:t>Kekse</a:t>
            </a:r>
            <a:r>
              <a:rPr lang="en-US" dirty="0" smtClean="0"/>
              <a:t> – oatmeal cookies</a:t>
            </a:r>
          </a:p>
          <a:p>
            <a:r>
              <a:rPr lang="en-US" dirty="0" smtClean="0"/>
              <a:t>die </a:t>
            </a:r>
            <a:r>
              <a:rPr lang="en-US" dirty="0" err="1" smtClean="0"/>
              <a:t>Marmelade</a:t>
            </a:r>
            <a:r>
              <a:rPr lang="en-US" dirty="0" smtClean="0"/>
              <a:t> – jam</a:t>
            </a:r>
          </a:p>
          <a:p>
            <a:r>
              <a:rPr lang="en-US" dirty="0" smtClean="0"/>
              <a:t>das </a:t>
            </a:r>
            <a:r>
              <a:rPr lang="en-US" dirty="0" err="1" smtClean="0"/>
              <a:t>Schampoo</a:t>
            </a:r>
            <a:endParaRPr lang="en-US" dirty="0" smtClean="0"/>
          </a:p>
          <a:p>
            <a:r>
              <a:rPr lang="en-US" dirty="0" smtClean="0"/>
              <a:t>die </a:t>
            </a:r>
            <a:r>
              <a:rPr lang="en-US" dirty="0" err="1" smtClean="0"/>
              <a:t>Seife</a:t>
            </a:r>
            <a:r>
              <a:rPr lang="en-US" dirty="0" smtClean="0"/>
              <a:t> – soap</a:t>
            </a:r>
          </a:p>
          <a:p>
            <a:r>
              <a:rPr lang="en-US" dirty="0" smtClean="0"/>
              <a:t>der Tee </a:t>
            </a:r>
          </a:p>
          <a:p>
            <a:r>
              <a:rPr lang="en-US" dirty="0" smtClean="0"/>
              <a:t>das </a:t>
            </a:r>
            <a:r>
              <a:rPr lang="en-US" dirty="0" err="1" smtClean="0"/>
              <a:t>Öl</a:t>
            </a:r>
            <a:r>
              <a:rPr lang="en-US" dirty="0" smtClean="0"/>
              <a:t> – </a:t>
            </a:r>
            <a:r>
              <a:rPr lang="en-US" dirty="0" err="1" smtClean="0"/>
              <a:t>oli</a:t>
            </a:r>
            <a:endParaRPr lang="en-US" dirty="0" smtClean="0"/>
          </a:p>
          <a:p>
            <a:r>
              <a:rPr lang="en-US" dirty="0" smtClean="0"/>
              <a:t>die </a:t>
            </a:r>
            <a:r>
              <a:rPr lang="en-US" dirty="0" err="1" smtClean="0"/>
              <a:t>Sahne</a:t>
            </a:r>
            <a:r>
              <a:rPr lang="en-US" dirty="0" smtClean="0"/>
              <a:t> - cream</a:t>
            </a:r>
            <a:endParaRPr lang="en-US" dirty="0"/>
          </a:p>
        </p:txBody>
      </p:sp>
    </p:spTree>
    <p:extLst>
      <p:ext uri="{BB962C8B-B14F-4D97-AF65-F5344CB8AC3E}">
        <p14:creationId xmlns:p14="http://schemas.microsoft.com/office/powerpoint/2010/main" val="352502764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ustom 18">
      <a:dk1>
        <a:sysClr val="windowText" lastClr="000000"/>
      </a:dk1>
      <a:lt1>
        <a:sysClr val="window" lastClr="FFFFFF"/>
      </a:lt1>
      <a:dk2>
        <a:srgbClr val="2B142D"/>
      </a:dk2>
      <a:lt2>
        <a:srgbClr val="E1DAA0"/>
      </a:lt2>
      <a:accent1>
        <a:srgbClr val="7C74D9"/>
      </a:accent1>
      <a:accent2>
        <a:srgbClr val="330F42"/>
      </a:accent2>
      <a:accent3>
        <a:srgbClr val="666699"/>
      </a:accent3>
      <a:accent4>
        <a:srgbClr val="999966"/>
      </a:accent4>
      <a:accent5>
        <a:srgbClr val="F7901E"/>
      </a:accent5>
      <a:accent6>
        <a:srgbClr val="A3A101"/>
      </a:accent6>
      <a:hlink>
        <a:srgbClr val="BABC80"/>
      </a:hlink>
      <a:folHlink>
        <a:srgbClr val="9775A7"/>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22529</TotalTime>
  <Words>1628</Words>
  <Application>Microsoft Macintosh PowerPoint</Application>
  <PresentationFormat>On-screen Show (4:3)</PresentationFormat>
  <Paragraphs>289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Solstice</vt:lpstr>
      <vt:lpstr>Deutsch 2</vt:lpstr>
      <vt:lpstr>Donnerstag, der 10. Januar 2013 Deutsch 2, C Stunde Heute ist ein A Tag</vt:lpstr>
      <vt:lpstr>How to express past tense in German</vt:lpstr>
      <vt:lpstr>Past tense &amp; Present perfect</vt:lpstr>
      <vt:lpstr>Chores - Hausarbeit</vt:lpstr>
      <vt:lpstr>sein – to be, Past Tens: waren</vt:lpstr>
      <vt:lpstr>Hausaufgaben - homework</vt:lpstr>
      <vt:lpstr>Sprechen:  Einkaufen gehen</vt:lpstr>
      <vt:lpstr>Vokabeln</vt:lpstr>
      <vt:lpstr>Vokabeln</vt:lpstr>
      <vt:lpstr>Command Forms</vt:lpstr>
      <vt:lpstr>Erster Wiki-Eintrag: Unsere Freizeit</vt:lpstr>
      <vt:lpstr>Zweiter Wiki-Eintrag: Essen</vt:lpstr>
      <vt:lpstr>Dritter Wiki-Eintrag: Schule</vt:lpstr>
      <vt:lpstr>Vierter Wiki-Eintrag: Feste</vt:lpstr>
      <vt:lpstr>Feste: Vokabeln</vt:lpstr>
      <vt:lpstr>Fünfter Wiki-Eintrag: Die Stadt</vt:lpstr>
      <vt:lpstr>Die Stadt: Vokabeln</vt:lpstr>
      <vt:lpstr>Portfolio</vt:lpstr>
      <vt:lpstr>Verschiedenes (miscellaneous):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German 2</dc:title>
  <dc:creator>Britta Scheibel</dc:creator>
  <cp:lastModifiedBy>Britta Scheibel</cp:lastModifiedBy>
  <cp:revision>367</cp:revision>
  <dcterms:created xsi:type="dcterms:W3CDTF">2012-09-05T12:40:42Z</dcterms:created>
  <dcterms:modified xsi:type="dcterms:W3CDTF">2013-01-10T20:48:35Z</dcterms:modified>
</cp:coreProperties>
</file>