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83" r:id="rId3"/>
    <p:sldId id="285" r:id="rId4"/>
    <p:sldId id="284" r:id="rId5"/>
    <p:sldId id="280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656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99476"/>
            <a:ext cx="7408333" cy="46339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Unit: Introduction to German &amp; Germany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hrases about date, weather and time-telling</a:t>
            </a:r>
          </a:p>
          <a:p>
            <a:pPr lvl="1"/>
            <a:r>
              <a:rPr lang="en-US" dirty="0" smtClean="0"/>
              <a:t>Family relations </a:t>
            </a:r>
          </a:p>
          <a:p>
            <a:pPr lvl="1"/>
            <a:r>
              <a:rPr lang="en-US" dirty="0" smtClean="0"/>
              <a:t>Presentations about the federal states of Germany – basic information, note-taking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err="1" smtClean="0"/>
              <a:t>Unterricht</a:t>
            </a:r>
            <a:endParaRPr lang="en-US" dirty="0" smtClean="0"/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lvl="1"/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zuerst</a:t>
            </a:r>
            <a:r>
              <a:rPr lang="en-US" dirty="0" smtClean="0"/>
              <a:t> </a:t>
            </a:r>
            <a:r>
              <a:rPr lang="en-US" dirty="0" err="1" smtClean="0"/>
              <a:t>präsentieren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Zettel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austeilen</a:t>
            </a:r>
            <a:endParaRPr lang="en-US" dirty="0" smtClean="0"/>
          </a:p>
          <a:p>
            <a:pPr lvl="1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.   </a:t>
            </a:r>
          </a:p>
          <a:p>
            <a:pPr lvl="1"/>
            <a:r>
              <a:rPr lang="en-US" dirty="0" err="1" smtClean="0"/>
              <a:t>Zettel</a:t>
            </a:r>
            <a:r>
              <a:rPr lang="en-US" dirty="0" smtClean="0"/>
              <a:t> am </a:t>
            </a:r>
            <a:r>
              <a:rPr lang="en-US" dirty="0" err="1" smtClean="0"/>
              <a:t>Ende</a:t>
            </a:r>
            <a:r>
              <a:rPr lang="en-US" dirty="0" smtClean="0"/>
              <a:t> der </a:t>
            </a:r>
            <a:r>
              <a:rPr lang="en-US" dirty="0" err="1" smtClean="0"/>
              <a:t>Stunde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-&gt;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7769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Freitag</a:t>
            </a:r>
            <a:r>
              <a:rPr lang="en-US" sz="4000" dirty="0" smtClean="0"/>
              <a:t>, der 28. September 2012</a:t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D - Tag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Buch</a:t>
            </a:r>
            <a:r>
              <a:rPr lang="en-US" sz="2800" dirty="0" smtClean="0"/>
              <a:t> </a:t>
            </a:r>
            <a:r>
              <a:rPr lang="en-US" sz="2800" dirty="0" err="1" smtClean="0"/>
              <a:t>Seite</a:t>
            </a:r>
            <a:r>
              <a:rPr lang="en-US" sz="2800" dirty="0" smtClean="0"/>
              <a:t> 15, </a:t>
            </a:r>
            <a:r>
              <a:rPr lang="en-US" sz="2800" dirty="0" err="1" smtClean="0"/>
              <a:t>Aktivität</a:t>
            </a:r>
            <a:r>
              <a:rPr lang="en-US" sz="2800" dirty="0" smtClean="0"/>
              <a:t> </a:t>
            </a:r>
            <a:r>
              <a:rPr lang="en-US" sz="2800" dirty="0" smtClean="0"/>
              <a:t>B &amp; D</a:t>
            </a:r>
            <a:endParaRPr lang="en-US" sz="2800" dirty="0" smtClean="0"/>
          </a:p>
          <a:p>
            <a:r>
              <a:rPr lang="en-US" sz="2800" dirty="0" err="1" smtClean="0"/>
              <a:t>Schreibe</a:t>
            </a:r>
            <a:r>
              <a:rPr lang="en-US" sz="2800" dirty="0" smtClean="0"/>
              <a:t> die </a:t>
            </a:r>
            <a:r>
              <a:rPr lang="en-US" sz="2800" dirty="0" err="1" smtClean="0"/>
              <a:t>Sätze</a:t>
            </a:r>
            <a:r>
              <a:rPr lang="en-US" sz="2800" dirty="0" smtClean="0"/>
              <a:t> und </a:t>
            </a:r>
            <a:r>
              <a:rPr lang="en-US" sz="2800" dirty="0" err="1" smtClean="0"/>
              <a:t>ergänze</a:t>
            </a:r>
            <a:r>
              <a:rPr lang="en-US" sz="2800" dirty="0" smtClean="0"/>
              <a:t> die </a:t>
            </a:r>
            <a:r>
              <a:rPr lang="en-US" sz="2800" dirty="0" err="1" smtClean="0"/>
              <a:t>Wörter</a:t>
            </a:r>
            <a:endParaRPr lang="en-US" sz="2800" dirty="0" smtClean="0"/>
          </a:p>
          <a:p>
            <a:r>
              <a:rPr lang="en-US" sz="2800" dirty="0" err="1" smtClean="0"/>
              <a:t>Übersetzte</a:t>
            </a:r>
            <a:r>
              <a:rPr lang="en-US" sz="2800" dirty="0" smtClean="0"/>
              <a:t> die </a:t>
            </a:r>
            <a:r>
              <a:rPr lang="en-US" sz="2800" dirty="0" err="1" smtClean="0"/>
              <a:t>Sätze</a:t>
            </a:r>
            <a:endParaRPr lang="en-US" sz="2800" dirty="0" smtClean="0"/>
          </a:p>
          <a:p>
            <a:r>
              <a:rPr lang="en-US" sz="2800" dirty="0" err="1" smtClean="0"/>
              <a:t>Vokabeln</a:t>
            </a:r>
            <a:r>
              <a:rPr lang="en-US" sz="2800" dirty="0" smtClean="0"/>
              <a:t> </a:t>
            </a:r>
            <a:r>
              <a:rPr lang="en-US" sz="2800" dirty="0" err="1" smtClean="0"/>
              <a:t>sind</a:t>
            </a:r>
            <a:r>
              <a:rPr lang="en-US" sz="2800" dirty="0" smtClean="0"/>
              <a:t> auf </a:t>
            </a:r>
            <a:r>
              <a:rPr lang="en-US" sz="2800" dirty="0" err="1" smtClean="0"/>
              <a:t>Seite</a:t>
            </a:r>
            <a:r>
              <a:rPr lang="en-US" sz="2800" dirty="0" smtClean="0"/>
              <a:t> </a:t>
            </a:r>
            <a:r>
              <a:rPr lang="en-US" sz="2800" dirty="0" smtClean="0"/>
              <a:t>14 &amp; 29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3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stories - first day </a:t>
            </a:r>
            <a:r>
              <a:rPr lang="en-US" dirty="0" smtClean="0"/>
              <a:t>handout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Federal 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Alphabet (not done yet)</a:t>
            </a:r>
          </a:p>
          <a:p>
            <a:pPr lvl="1"/>
            <a:r>
              <a:rPr lang="en-US" dirty="0" err="1" smtClean="0"/>
              <a:t>LinguaFolio</a:t>
            </a:r>
            <a:r>
              <a:rPr lang="en-US" dirty="0" smtClean="0"/>
              <a:t> </a:t>
            </a:r>
            <a:r>
              <a:rPr lang="en-US" dirty="0"/>
              <a:t>- self assessment grid (not done yet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See website: </a:t>
            </a:r>
            <a:r>
              <a:rPr lang="en-US" dirty="0" smtClean="0">
                <a:hlinkClick r:id="rId2"/>
              </a:rPr>
              <a:t>http://rhsgerman.weebly.com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26" y="742350"/>
            <a:ext cx="4324350" cy="5410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7024" y="2656400"/>
            <a:ext cx="2567213" cy="46930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Welche</a:t>
            </a:r>
            <a:r>
              <a:rPr lang="en-US" sz="1400" dirty="0" smtClean="0"/>
              <a:t> </a:t>
            </a:r>
            <a:r>
              <a:rPr lang="en-US" sz="1400" dirty="0" err="1" smtClean="0"/>
              <a:t>Staaten</a:t>
            </a:r>
            <a:r>
              <a:rPr lang="en-US" sz="1400" dirty="0" smtClean="0"/>
              <a:t> </a:t>
            </a:r>
            <a:r>
              <a:rPr lang="en-US" sz="1400" dirty="0" err="1" smtClean="0"/>
              <a:t>sprechen</a:t>
            </a:r>
            <a:r>
              <a:rPr lang="en-US" sz="1400" dirty="0" smtClean="0"/>
              <a:t> </a:t>
            </a:r>
            <a:r>
              <a:rPr lang="en-US" sz="1400" dirty="0" err="1" smtClean="0"/>
              <a:t>noch</a:t>
            </a:r>
            <a:r>
              <a:rPr lang="en-US" sz="1400" dirty="0" smtClean="0"/>
              <a:t> Deutsch?</a:t>
            </a:r>
          </a:p>
          <a:p>
            <a:r>
              <a:rPr lang="en-US" sz="1400" dirty="0" err="1" smtClean="0"/>
              <a:t>Österreich</a:t>
            </a:r>
            <a:endParaRPr lang="en-US" sz="1400" dirty="0" smtClean="0"/>
          </a:p>
          <a:p>
            <a:r>
              <a:rPr lang="en-US" sz="1400" dirty="0" smtClean="0"/>
              <a:t>Liechtenstein</a:t>
            </a:r>
          </a:p>
          <a:p>
            <a:r>
              <a:rPr lang="en-US" sz="1400" dirty="0" err="1" smtClean="0"/>
              <a:t>Schweiz</a:t>
            </a:r>
            <a:endParaRPr lang="en-US" sz="1400" dirty="0" smtClean="0"/>
          </a:p>
          <a:p>
            <a:r>
              <a:rPr lang="en-US" sz="1400" dirty="0" smtClean="0"/>
              <a:t>Luxemburg</a:t>
            </a:r>
          </a:p>
          <a:p>
            <a:r>
              <a:rPr lang="en-US" sz="1400" dirty="0" err="1" smtClean="0"/>
              <a:t>Belgien</a:t>
            </a: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771" y="1147299"/>
            <a:ext cx="2864466" cy="643445"/>
          </a:xfrm>
        </p:spPr>
        <p:txBody>
          <a:bodyPr/>
          <a:lstStyle/>
          <a:p>
            <a:r>
              <a:rPr lang="en-US" sz="1800" dirty="0" smtClean="0"/>
              <a:t>Die </a:t>
            </a:r>
            <a:r>
              <a:rPr lang="en-US" sz="1800" dirty="0" err="1" smtClean="0"/>
              <a:t>Deutschen</a:t>
            </a:r>
            <a:r>
              <a:rPr lang="en-US" sz="1800" dirty="0" smtClean="0"/>
              <a:t> </a:t>
            </a:r>
            <a:r>
              <a:rPr lang="en-US" sz="1800" dirty="0" err="1" smtClean="0"/>
              <a:t>Bundesländer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1751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</a:t>
            </a:r>
            <a:r>
              <a:rPr lang="en-US"/>
              <a:t>add </a:t>
            </a:r>
            <a:r>
              <a:rPr lang="en-US" smtClean="0"/>
              <a:t>02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3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C7D9AB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3109</TotalTime>
  <Words>199</Words>
  <Application>Microsoft Macintosh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Deutsch 1</vt:lpstr>
      <vt:lpstr>Freitag, der 28. September 2012 Deutsch 1, G Stunde   Heute ist ein D - Tag</vt:lpstr>
      <vt:lpstr>Hausaufgaben</vt:lpstr>
      <vt:lpstr>Portfolio  </vt:lpstr>
      <vt:lpstr>Die Deutschen Bundesländer</vt:lpstr>
      <vt:lpstr>Log-in information for Netbook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86</cp:revision>
  <dcterms:created xsi:type="dcterms:W3CDTF">2012-09-05T12:16:07Z</dcterms:created>
  <dcterms:modified xsi:type="dcterms:W3CDTF">2012-09-28T17:07:11Z</dcterms:modified>
</cp:coreProperties>
</file>