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80" r:id="rId4"/>
    <p:sldId id="278" r:id="rId5"/>
    <p:sldId id="266" r:id="rId6"/>
    <p:sldId id="273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F0292D-1797-49A5-8D2D-8D50C72EF3CC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9/20/12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9/20/12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21465" y="925770"/>
            <a:ext cx="7575133" cy="886968"/>
          </a:xfrm>
        </p:spPr>
        <p:txBody>
          <a:bodyPr>
            <a:normAutofit/>
          </a:bodyPr>
          <a:lstStyle/>
          <a:p>
            <a:r>
              <a:rPr lang="en-US" sz="3100" dirty="0" err="1" smtClean="0"/>
              <a:t>Donnerstag</a:t>
            </a:r>
            <a:r>
              <a:rPr lang="en-US" sz="3100" dirty="0" smtClean="0"/>
              <a:t>, der 20. September 2012</a:t>
            </a:r>
            <a:br>
              <a:rPr lang="en-US" sz="3100" dirty="0" smtClean="0"/>
            </a:br>
            <a:r>
              <a:rPr lang="en-US" sz="1600" dirty="0" smtClean="0"/>
              <a:t>Deutsch 1 (G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</a:t>
            </a:r>
            <a:r>
              <a:rPr lang="en-US" sz="1600" dirty="0"/>
              <a:t>E</a:t>
            </a:r>
            <a:r>
              <a:rPr lang="en-US" sz="1600" dirty="0" smtClean="0"/>
              <a:t> - Tag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21465" y="2020888"/>
            <a:ext cx="6970392" cy="427475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Unit: </a:t>
            </a:r>
            <a:r>
              <a:rPr lang="en-US" dirty="0" smtClean="0"/>
              <a:t>Introduction to German &amp; Germany</a:t>
            </a:r>
          </a:p>
          <a:p>
            <a:pPr marL="6858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Objectives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Learn phrases about the date and weather, telling time</a:t>
            </a:r>
          </a:p>
          <a:p>
            <a:pPr lvl="1"/>
            <a:r>
              <a:rPr lang="en-US" dirty="0" smtClean="0"/>
              <a:t>Introduction to federal states of German</a:t>
            </a:r>
          </a:p>
          <a:p>
            <a:pPr lvl="1"/>
            <a:r>
              <a:rPr lang="en-US" dirty="0" smtClean="0"/>
              <a:t>Find information about the federal states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  </a:t>
            </a:r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Wetter? Wie </a:t>
            </a:r>
            <a:r>
              <a:rPr lang="en-US" dirty="0" err="1" smtClean="0"/>
              <a:t>spät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Die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Bundesstaaten</a:t>
            </a:r>
            <a:endParaRPr lang="en-US" dirty="0"/>
          </a:p>
          <a:p>
            <a:pPr lvl="2"/>
            <a:r>
              <a:rPr lang="en-US" dirty="0" err="1" smtClean="0"/>
              <a:t>Arbeitsblatt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endParaRPr lang="en-US" dirty="0" smtClean="0"/>
          </a:p>
          <a:p>
            <a:pPr lvl="2"/>
            <a:r>
              <a:rPr lang="en-US" dirty="0" err="1" smtClean="0"/>
              <a:t>Buch</a:t>
            </a:r>
            <a:r>
              <a:rPr lang="en-US" dirty="0" smtClean="0"/>
              <a:t>, </a:t>
            </a:r>
            <a:r>
              <a:rPr lang="en-US" dirty="0" err="1" smtClean="0"/>
              <a:t>Seite</a:t>
            </a:r>
            <a:r>
              <a:rPr lang="en-US" dirty="0" smtClean="0"/>
              <a:t> 8 </a:t>
            </a:r>
            <a:r>
              <a:rPr lang="en-US" dirty="0" err="1" smtClean="0"/>
              <a:t>lesen</a:t>
            </a:r>
            <a:endParaRPr lang="en-US" dirty="0" smtClean="0"/>
          </a:p>
          <a:p>
            <a:pPr lvl="2"/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, </a:t>
            </a:r>
          </a:p>
          <a:p>
            <a:pPr lvl="2"/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am </a:t>
            </a:r>
            <a:r>
              <a:rPr lang="en-US" dirty="0" err="1" smtClean="0"/>
              <a:t>Montag</a:t>
            </a:r>
            <a:endParaRPr lang="en-US" dirty="0" smtClean="0"/>
          </a:p>
          <a:p>
            <a:pPr lvl="1"/>
            <a:r>
              <a:rPr lang="en-US" dirty="0" smtClean="0"/>
              <a:t>Netbooks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 finish Presentations – due Monday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4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26" y="742350"/>
            <a:ext cx="4324350" cy="541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7024" y="825577"/>
            <a:ext cx="2864466" cy="643445"/>
          </a:xfrm>
        </p:spPr>
        <p:txBody>
          <a:bodyPr/>
          <a:lstStyle/>
          <a:p>
            <a:r>
              <a:rPr lang="en-US" sz="1800" dirty="0" smtClean="0"/>
              <a:t>Die </a:t>
            </a:r>
            <a:r>
              <a:rPr lang="en-US" sz="1800" dirty="0" err="1" smtClean="0"/>
              <a:t>Deutschen</a:t>
            </a:r>
            <a:r>
              <a:rPr lang="en-US" sz="1800" dirty="0" smtClean="0"/>
              <a:t> </a:t>
            </a:r>
            <a:r>
              <a:rPr lang="en-US" sz="1800" dirty="0" err="1" smtClean="0"/>
              <a:t>Bundesländer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7024" y="1629642"/>
            <a:ext cx="2567213" cy="4693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err="1" smtClean="0"/>
              <a:t>Buch</a:t>
            </a:r>
            <a:r>
              <a:rPr lang="en-US" sz="1400" dirty="0" smtClean="0"/>
              <a:t>: </a:t>
            </a:r>
            <a:r>
              <a:rPr lang="en-US" sz="1400" dirty="0" err="1" smtClean="0"/>
              <a:t>Seite</a:t>
            </a:r>
            <a:r>
              <a:rPr lang="en-US" sz="1400" dirty="0" smtClean="0"/>
              <a:t> XL</a:t>
            </a:r>
            <a:endParaRPr lang="en-US" sz="1400" dirty="0"/>
          </a:p>
          <a:p>
            <a:pPr marL="0" indent="0">
              <a:buNone/>
            </a:pPr>
            <a:r>
              <a:rPr lang="en-US" sz="1400" dirty="0" err="1" smtClean="0"/>
              <a:t>Schreibe</a:t>
            </a:r>
            <a:r>
              <a:rPr lang="en-US" sz="1400" dirty="0" smtClean="0"/>
              <a:t> die </a:t>
            </a:r>
            <a:r>
              <a:rPr lang="en-US" sz="1400" dirty="0" err="1" smtClean="0"/>
              <a:t>Namen</a:t>
            </a:r>
            <a:r>
              <a:rPr lang="en-US" sz="1400" dirty="0" smtClean="0"/>
              <a:t> der </a:t>
            </a:r>
            <a:r>
              <a:rPr lang="en-US" sz="1400" dirty="0" err="1" smtClean="0"/>
              <a:t>Staaten</a:t>
            </a:r>
            <a:r>
              <a:rPr lang="en-US" sz="1400" dirty="0" smtClean="0"/>
              <a:t>, die an Deutschland </a:t>
            </a:r>
            <a:r>
              <a:rPr lang="en-US" sz="1400" dirty="0" err="1" smtClean="0"/>
              <a:t>grenzen</a:t>
            </a:r>
            <a:r>
              <a:rPr lang="en-US" sz="1400" dirty="0" smtClean="0"/>
              <a:t> (to boarder)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Lese </a:t>
            </a:r>
            <a:r>
              <a:rPr lang="en-US" sz="1400" dirty="0" err="1" smtClean="0"/>
              <a:t>Seite</a:t>
            </a:r>
            <a:r>
              <a:rPr lang="en-US" sz="1400" dirty="0" smtClean="0"/>
              <a:t> </a:t>
            </a:r>
            <a:r>
              <a:rPr lang="en-US" sz="1400" dirty="0" smtClean="0"/>
              <a:t>8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err="1" smtClean="0"/>
              <a:t>Welche</a:t>
            </a:r>
            <a:r>
              <a:rPr lang="en-US" sz="1400" dirty="0" smtClean="0"/>
              <a:t> </a:t>
            </a:r>
            <a:r>
              <a:rPr lang="en-US" sz="1400" dirty="0" err="1" smtClean="0"/>
              <a:t>Staaten</a:t>
            </a:r>
            <a:r>
              <a:rPr lang="en-US" sz="1400" dirty="0" smtClean="0"/>
              <a:t> </a:t>
            </a:r>
            <a:r>
              <a:rPr lang="en-US" sz="1400" dirty="0" err="1" smtClean="0"/>
              <a:t>sprechen</a:t>
            </a:r>
            <a:r>
              <a:rPr lang="en-US" sz="1400" dirty="0" smtClean="0"/>
              <a:t> </a:t>
            </a:r>
            <a:r>
              <a:rPr lang="en-US" sz="1400" dirty="0" err="1" smtClean="0"/>
              <a:t>noch</a:t>
            </a:r>
            <a:r>
              <a:rPr lang="en-US" sz="1400" dirty="0" smtClean="0"/>
              <a:t> Deutsch?</a:t>
            </a:r>
          </a:p>
          <a:p>
            <a:r>
              <a:rPr lang="en-US" sz="1400" dirty="0" err="1" smtClean="0"/>
              <a:t>Österreich</a:t>
            </a:r>
            <a:endParaRPr lang="en-US" sz="1400" dirty="0" smtClean="0"/>
          </a:p>
          <a:p>
            <a:r>
              <a:rPr lang="en-US" sz="1400" dirty="0" smtClean="0"/>
              <a:t>Liechtenstein</a:t>
            </a:r>
            <a:endParaRPr lang="en-US" sz="1400" dirty="0" smtClean="0"/>
          </a:p>
          <a:p>
            <a:r>
              <a:rPr lang="en-US" sz="1400" dirty="0" err="1" smtClean="0"/>
              <a:t>Schweiz</a:t>
            </a:r>
            <a:endParaRPr lang="en-US" sz="1400" dirty="0" smtClean="0"/>
          </a:p>
          <a:p>
            <a:r>
              <a:rPr lang="en-US" sz="1400" dirty="0" smtClean="0"/>
              <a:t>Luxemburg</a:t>
            </a:r>
            <a:endParaRPr lang="en-US" sz="1400" dirty="0" smtClean="0"/>
          </a:p>
          <a:p>
            <a:r>
              <a:rPr lang="en-US" sz="1400" dirty="0" err="1" smtClean="0"/>
              <a:t>Belgien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17513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Edmodo</a:t>
            </a:r>
          </a:p>
          <a:p>
            <a:pPr lvl="2"/>
            <a:r>
              <a:rPr lang="en-US" dirty="0" err="1" smtClean="0"/>
              <a:t>edmodo.com</a:t>
            </a:r>
            <a:endParaRPr lang="en-US" dirty="0" smtClean="0"/>
          </a:p>
          <a:p>
            <a:pPr lvl="2"/>
            <a:r>
              <a:rPr lang="en-US" dirty="0" smtClean="0"/>
              <a:t>Group code: </a:t>
            </a:r>
            <a:r>
              <a:rPr lang="en-US" dirty="0" err="1" smtClean="0"/>
              <a:t>lictlt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Zahlen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Null</a:t>
            </a:r>
          </a:p>
          <a:p>
            <a:r>
              <a:rPr lang="en-US" dirty="0" err="1" smtClean="0"/>
              <a:t>Eins</a:t>
            </a:r>
            <a:endParaRPr lang="en-US" dirty="0" smtClean="0"/>
          </a:p>
          <a:p>
            <a:r>
              <a:rPr lang="en-US" dirty="0" err="1" smtClean="0"/>
              <a:t>Zwei</a:t>
            </a:r>
            <a:endParaRPr lang="en-US" dirty="0" smtClean="0"/>
          </a:p>
          <a:p>
            <a:r>
              <a:rPr lang="en-US" dirty="0" err="1" smtClean="0"/>
              <a:t>Drei</a:t>
            </a:r>
            <a:endParaRPr lang="en-US" dirty="0" smtClean="0"/>
          </a:p>
          <a:p>
            <a:r>
              <a:rPr lang="en-US" dirty="0" err="1" smtClean="0"/>
              <a:t>Vier</a:t>
            </a:r>
            <a:endParaRPr lang="en-US" dirty="0" smtClean="0"/>
          </a:p>
          <a:p>
            <a:r>
              <a:rPr lang="en-US" dirty="0" err="1" smtClean="0"/>
              <a:t>Fünf</a:t>
            </a:r>
            <a:endParaRPr lang="en-US" dirty="0" smtClean="0"/>
          </a:p>
          <a:p>
            <a:r>
              <a:rPr lang="en-US" dirty="0" err="1" smtClean="0"/>
              <a:t>Sechs</a:t>
            </a:r>
            <a:endParaRPr lang="en-US" dirty="0" smtClean="0"/>
          </a:p>
          <a:p>
            <a:r>
              <a:rPr lang="en-US" dirty="0" err="1" smtClean="0"/>
              <a:t>Sieben</a:t>
            </a:r>
            <a:endParaRPr lang="en-US" dirty="0" smtClean="0"/>
          </a:p>
          <a:p>
            <a:r>
              <a:rPr lang="en-US" dirty="0" err="1" smtClean="0"/>
              <a:t>Acht</a:t>
            </a:r>
            <a:endParaRPr lang="en-US" dirty="0" smtClean="0"/>
          </a:p>
          <a:p>
            <a:r>
              <a:rPr lang="en-US" dirty="0" err="1" smtClean="0"/>
              <a:t>Neun</a:t>
            </a:r>
            <a:endParaRPr lang="en-US" dirty="0" smtClean="0"/>
          </a:p>
          <a:p>
            <a:r>
              <a:rPr lang="en-US" dirty="0" err="1" smtClean="0"/>
              <a:t>Zehn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462272" y="1843379"/>
            <a:ext cx="4157233" cy="4525963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Elf			+  plus</a:t>
            </a:r>
          </a:p>
          <a:p>
            <a:r>
              <a:rPr lang="en-US" dirty="0" err="1" smtClean="0"/>
              <a:t>Zwölf</a:t>
            </a:r>
            <a:r>
              <a:rPr lang="en-US" dirty="0" smtClean="0"/>
              <a:t>			-   minus</a:t>
            </a:r>
          </a:p>
          <a:p>
            <a:r>
              <a:rPr lang="en-US" dirty="0" err="1" smtClean="0"/>
              <a:t>Dreizehn</a:t>
            </a:r>
            <a:r>
              <a:rPr lang="en-US" dirty="0" smtClean="0"/>
              <a:t>		x   mal</a:t>
            </a:r>
          </a:p>
          <a:p>
            <a:r>
              <a:rPr lang="en-US" dirty="0" err="1" smtClean="0"/>
              <a:t>Vierzehn</a:t>
            </a:r>
            <a:r>
              <a:rPr lang="en-US" dirty="0" smtClean="0"/>
              <a:t>		/   </a:t>
            </a:r>
            <a:r>
              <a:rPr lang="en-US" dirty="0" err="1" smtClean="0"/>
              <a:t>geteilt</a:t>
            </a:r>
            <a:r>
              <a:rPr lang="en-US" dirty="0" smtClean="0"/>
              <a:t> </a:t>
            </a:r>
            <a:r>
              <a:rPr lang="en-US" dirty="0" err="1" smtClean="0"/>
              <a:t>duch</a:t>
            </a:r>
            <a:endParaRPr lang="en-US" dirty="0" smtClean="0"/>
          </a:p>
          <a:p>
            <a:r>
              <a:rPr lang="en-US" dirty="0" err="1" smtClean="0"/>
              <a:t>Fünfzehn</a:t>
            </a:r>
            <a:endParaRPr lang="en-US" dirty="0" smtClean="0"/>
          </a:p>
          <a:p>
            <a:r>
              <a:rPr lang="en-US" dirty="0" err="1" smtClean="0"/>
              <a:t>Sechzehn</a:t>
            </a:r>
            <a:endParaRPr lang="en-US" dirty="0" smtClean="0"/>
          </a:p>
          <a:p>
            <a:r>
              <a:rPr lang="en-US" dirty="0" err="1" smtClean="0"/>
              <a:t>Siebzehn</a:t>
            </a:r>
            <a:endParaRPr lang="en-US" dirty="0" smtClean="0"/>
          </a:p>
          <a:p>
            <a:r>
              <a:rPr lang="en-US" dirty="0" err="1" smtClean="0"/>
              <a:t>Achtzehn</a:t>
            </a:r>
            <a:endParaRPr lang="en-US" dirty="0" smtClean="0"/>
          </a:p>
          <a:p>
            <a:r>
              <a:rPr lang="en-US" dirty="0" err="1" smtClean="0"/>
              <a:t>Neunzehn</a:t>
            </a:r>
            <a:endParaRPr lang="en-US" dirty="0" smtClean="0"/>
          </a:p>
          <a:p>
            <a:r>
              <a:rPr lang="en-US" dirty="0" err="1" smtClean="0"/>
              <a:t>Zwanzig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7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103282"/>
            <a:ext cx="7024744" cy="711587"/>
          </a:xfrm>
        </p:spPr>
        <p:txBody>
          <a:bodyPr/>
          <a:lstStyle/>
          <a:p>
            <a:r>
              <a:rPr lang="en-US" dirty="0" err="1" smtClean="0"/>
              <a:t>Zahlen</a:t>
            </a:r>
            <a:r>
              <a:rPr lang="en-US" dirty="0" smtClean="0"/>
              <a:t> von 20 - 1000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721" y="2313432"/>
            <a:ext cx="3624551" cy="430968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Zwanzig</a:t>
            </a:r>
            <a:r>
              <a:rPr lang="en-US" dirty="0" smtClean="0"/>
              <a:t>			20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Ein</a:t>
            </a:r>
            <a:r>
              <a:rPr lang="en-US" dirty="0" smtClean="0"/>
              <a:t> – und – </a:t>
            </a:r>
            <a:r>
              <a:rPr lang="en-US" dirty="0" err="1" smtClean="0"/>
              <a:t>zwanzig</a:t>
            </a:r>
            <a:r>
              <a:rPr lang="en-US" dirty="0" smtClean="0"/>
              <a:t>		21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Zwei</a:t>
            </a:r>
            <a:r>
              <a:rPr lang="en-US" dirty="0" smtClean="0"/>
              <a:t> – und – </a:t>
            </a:r>
            <a:r>
              <a:rPr lang="en-US" dirty="0" err="1" smtClean="0"/>
              <a:t>zwanzing</a:t>
            </a:r>
            <a:r>
              <a:rPr lang="en-US" dirty="0" smtClean="0"/>
              <a:t> 	22</a:t>
            </a:r>
          </a:p>
          <a:p>
            <a:endParaRPr lang="en-US" dirty="0" smtClean="0"/>
          </a:p>
          <a:p>
            <a:r>
              <a:rPr lang="en-US" dirty="0" err="1" smtClean="0"/>
              <a:t>Drei</a:t>
            </a:r>
            <a:r>
              <a:rPr lang="en-US" dirty="0" smtClean="0"/>
              <a:t> – und – </a:t>
            </a:r>
            <a:r>
              <a:rPr lang="en-US" dirty="0" err="1" smtClean="0"/>
              <a:t>zwanzig</a:t>
            </a:r>
            <a:r>
              <a:rPr lang="en-US" dirty="0" smtClean="0"/>
              <a:t>		23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Vierundzwanzig</a:t>
            </a:r>
            <a:r>
              <a:rPr lang="en-US" dirty="0" smtClean="0"/>
              <a:t>		24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Fünfundzwanzig</a:t>
            </a:r>
            <a:r>
              <a:rPr lang="en-US" dirty="0" smtClean="0"/>
              <a:t>		25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Sechsundzwanzig</a:t>
            </a:r>
            <a:r>
              <a:rPr lang="en-US" dirty="0" smtClean="0"/>
              <a:t>		26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Siebenundzwanzig</a:t>
            </a:r>
            <a:r>
              <a:rPr lang="en-US" dirty="0" smtClean="0"/>
              <a:t>		27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Achtundzwanzig</a:t>
            </a:r>
            <a:r>
              <a:rPr lang="en-US" dirty="0" smtClean="0"/>
              <a:t>		28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Neunundzwanzig</a:t>
            </a:r>
            <a:r>
              <a:rPr lang="en-US" dirty="0" smtClean="0"/>
              <a:t>		29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Dreißig</a:t>
            </a:r>
            <a:r>
              <a:rPr lang="en-US" dirty="0" smtClean="0"/>
              <a:t>			30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2234365"/>
            <a:ext cx="3718551" cy="4623635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Vierzig</a:t>
            </a:r>
            <a:r>
              <a:rPr lang="en-US" dirty="0" smtClean="0"/>
              <a:t> 			40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Fünfzig</a:t>
            </a:r>
            <a:r>
              <a:rPr lang="en-US" dirty="0" smtClean="0"/>
              <a:t>			50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Sechzig</a:t>
            </a:r>
            <a:r>
              <a:rPr lang="en-US" dirty="0" smtClean="0"/>
              <a:t>			60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Siebzig</a:t>
            </a:r>
            <a:r>
              <a:rPr lang="en-US" dirty="0" smtClean="0"/>
              <a:t>			70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Achtzig</a:t>
            </a:r>
            <a:r>
              <a:rPr lang="en-US" dirty="0" smtClean="0"/>
              <a:t>			80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Neunzig</a:t>
            </a:r>
            <a:r>
              <a:rPr lang="en-US" dirty="0" smtClean="0"/>
              <a:t>			90</a:t>
            </a:r>
          </a:p>
          <a:p>
            <a:endParaRPr lang="en-US" dirty="0"/>
          </a:p>
          <a:p>
            <a:r>
              <a:rPr lang="en-US" dirty="0" err="1" smtClean="0"/>
              <a:t>Einhundert</a:t>
            </a:r>
            <a:r>
              <a:rPr lang="en-US" dirty="0" smtClean="0"/>
              <a:t> – </a:t>
            </a:r>
            <a:r>
              <a:rPr lang="en-US" dirty="0" err="1" smtClean="0"/>
              <a:t>Hundert</a:t>
            </a:r>
            <a:r>
              <a:rPr lang="en-US" dirty="0" smtClean="0"/>
              <a:t>		100</a:t>
            </a:r>
          </a:p>
          <a:p>
            <a:endParaRPr lang="en-US" dirty="0" smtClean="0"/>
          </a:p>
          <a:p>
            <a:r>
              <a:rPr lang="en-US" dirty="0" err="1" smtClean="0"/>
              <a:t>Zweihundert</a:t>
            </a:r>
            <a:r>
              <a:rPr lang="en-US" dirty="0" smtClean="0"/>
              <a:t>		200</a:t>
            </a:r>
          </a:p>
          <a:p>
            <a:endParaRPr lang="en-US" dirty="0" smtClean="0"/>
          </a:p>
          <a:p>
            <a:r>
              <a:rPr lang="en-US" dirty="0" err="1" smtClean="0"/>
              <a:t>Dreihundert</a:t>
            </a:r>
            <a:r>
              <a:rPr lang="en-US" dirty="0" smtClean="0"/>
              <a:t>		300</a:t>
            </a:r>
          </a:p>
          <a:p>
            <a:endParaRPr lang="en-US" dirty="0" smtClean="0"/>
          </a:p>
          <a:p>
            <a:r>
              <a:rPr lang="en-US" dirty="0" err="1" smtClean="0"/>
              <a:t>Vierhundert</a:t>
            </a:r>
            <a:r>
              <a:rPr lang="en-US" dirty="0" smtClean="0"/>
              <a:t> </a:t>
            </a:r>
            <a:r>
              <a:rPr lang="en-US" dirty="0" err="1" smtClean="0"/>
              <a:t>drei</a:t>
            </a:r>
            <a:r>
              <a:rPr lang="en-US" dirty="0" smtClean="0"/>
              <a:t> und </a:t>
            </a:r>
            <a:r>
              <a:rPr lang="en-US" dirty="0" err="1" smtClean="0"/>
              <a:t>fünfzig</a:t>
            </a:r>
            <a:r>
              <a:rPr lang="en-US" dirty="0" smtClean="0"/>
              <a:t>	453</a:t>
            </a:r>
          </a:p>
          <a:p>
            <a:endParaRPr lang="en-US" dirty="0" smtClean="0"/>
          </a:p>
          <a:p>
            <a:r>
              <a:rPr lang="en-US" dirty="0" err="1" smtClean="0"/>
              <a:t>Eintausend</a:t>
            </a:r>
            <a:r>
              <a:rPr lang="en-US" dirty="0" smtClean="0"/>
              <a:t> – </a:t>
            </a:r>
            <a:r>
              <a:rPr lang="en-US" dirty="0" err="1" smtClean="0"/>
              <a:t>Tausend</a:t>
            </a:r>
            <a:r>
              <a:rPr lang="en-US" dirty="0" smtClean="0"/>
              <a:t>		1000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5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40264" y="972717"/>
            <a:ext cx="7024744" cy="711587"/>
          </a:xfrm>
        </p:spPr>
        <p:txBody>
          <a:bodyPr/>
          <a:lstStyle/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Zahl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1041721" y="1877885"/>
            <a:ext cx="3419856" cy="44492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35</a:t>
            </a:r>
          </a:p>
          <a:p>
            <a:endParaRPr lang="en-US" dirty="0" smtClean="0"/>
          </a:p>
          <a:p>
            <a:r>
              <a:rPr lang="en-US" dirty="0" smtClean="0"/>
              <a:t>87</a:t>
            </a:r>
          </a:p>
          <a:p>
            <a:endParaRPr lang="en-US" dirty="0" smtClean="0"/>
          </a:p>
          <a:p>
            <a:r>
              <a:rPr lang="en-US" dirty="0" smtClean="0"/>
              <a:t>100</a:t>
            </a:r>
          </a:p>
          <a:p>
            <a:endParaRPr lang="en-US" dirty="0" smtClean="0"/>
          </a:p>
          <a:p>
            <a:r>
              <a:rPr lang="en-US" dirty="0" smtClean="0"/>
              <a:t>450</a:t>
            </a:r>
          </a:p>
          <a:p>
            <a:endParaRPr lang="en-US" dirty="0" smtClean="0"/>
          </a:p>
          <a:p>
            <a:r>
              <a:rPr lang="en-US" dirty="0" smtClean="0"/>
              <a:t>2012</a:t>
            </a:r>
          </a:p>
          <a:p>
            <a:endParaRPr lang="en-US" dirty="0" smtClean="0"/>
          </a:p>
          <a:p>
            <a:r>
              <a:rPr lang="en-US" dirty="0" smtClean="0"/>
              <a:t>99</a:t>
            </a:r>
          </a:p>
          <a:p>
            <a:endParaRPr lang="en-US" dirty="0" smtClean="0"/>
          </a:p>
          <a:p>
            <a:r>
              <a:rPr lang="en-US" dirty="0" smtClean="0"/>
              <a:t>5</a:t>
            </a:r>
          </a:p>
          <a:p>
            <a:endParaRPr lang="en-US" dirty="0" smtClean="0"/>
          </a:p>
          <a:p>
            <a:r>
              <a:rPr lang="en-US" dirty="0" smtClean="0"/>
              <a:t>34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4645152" y="1877886"/>
            <a:ext cx="3419856" cy="44492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288</a:t>
            </a:r>
          </a:p>
          <a:p>
            <a:endParaRPr lang="en-US" dirty="0" smtClean="0"/>
          </a:p>
          <a:p>
            <a:r>
              <a:rPr lang="en-US" dirty="0" smtClean="0"/>
              <a:t>671</a:t>
            </a:r>
          </a:p>
          <a:p>
            <a:endParaRPr lang="en-US" dirty="0" smtClean="0"/>
          </a:p>
          <a:p>
            <a:r>
              <a:rPr lang="en-US" dirty="0" smtClean="0"/>
              <a:t>1300</a:t>
            </a:r>
          </a:p>
          <a:p>
            <a:endParaRPr lang="en-US" dirty="0" smtClean="0"/>
          </a:p>
          <a:p>
            <a:r>
              <a:rPr lang="en-US" dirty="0" smtClean="0"/>
              <a:t>5311</a:t>
            </a:r>
          </a:p>
          <a:p>
            <a:endParaRPr lang="en-US" dirty="0" smtClean="0"/>
          </a:p>
          <a:p>
            <a:r>
              <a:rPr lang="en-US" dirty="0" smtClean="0"/>
              <a:t>1998</a:t>
            </a:r>
          </a:p>
          <a:p>
            <a:endParaRPr lang="en-US" dirty="0" smtClean="0"/>
          </a:p>
          <a:p>
            <a:r>
              <a:rPr lang="en-US" dirty="0" smtClean="0"/>
              <a:t>1985</a:t>
            </a:r>
          </a:p>
          <a:p>
            <a:endParaRPr lang="en-US" dirty="0" smtClean="0"/>
          </a:p>
          <a:p>
            <a:r>
              <a:rPr lang="en-US" dirty="0" smtClean="0"/>
              <a:t>14</a:t>
            </a:r>
          </a:p>
          <a:p>
            <a:endParaRPr lang="en-US" dirty="0" smtClean="0"/>
          </a:p>
          <a:p>
            <a:r>
              <a:rPr lang="en-US" dirty="0"/>
              <a:t>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06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2033</TotalTime>
  <Words>225</Words>
  <Application>Microsoft Macintosh PowerPoint</Application>
  <PresentationFormat>On-screen Show (4:3)</PresentationFormat>
  <Paragraphs>141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Deutsch 1</vt:lpstr>
      <vt:lpstr>Donnerstag, der 20. September 2012 Deutsch 1 (G Stunde)  Heute ist ein E - Tag</vt:lpstr>
      <vt:lpstr>Die Deutschen Bundesländer</vt:lpstr>
      <vt:lpstr>Log-in information for Netbook</vt:lpstr>
      <vt:lpstr>Die Zahlen</vt:lpstr>
      <vt:lpstr>Zahlen von 20 - 1000</vt:lpstr>
      <vt:lpstr>Welche Zahl ist das?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65</cp:revision>
  <dcterms:created xsi:type="dcterms:W3CDTF">2012-09-05T12:16:07Z</dcterms:created>
  <dcterms:modified xsi:type="dcterms:W3CDTF">2012-09-20T15:55:39Z</dcterms:modified>
</cp:coreProperties>
</file>