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8" r:id="rId4"/>
    <p:sldId id="269" r:id="rId5"/>
    <p:sldId id="270" r:id="rId6"/>
    <p:sldId id="258" r:id="rId7"/>
    <p:sldId id="264" r:id="rId8"/>
    <p:sldId id="259" r:id="rId9"/>
    <p:sldId id="260" r:id="rId10"/>
    <p:sldId id="266" r:id="rId11"/>
    <p:sldId id="273" r:id="rId12"/>
    <p:sldId id="275" r:id="rId13"/>
    <p:sldId id="274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304" y="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Zahlen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Null</a:t>
            </a:r>
          </a:p>
          <a:p>
            <a:r>
              <a:rPr lang="en-US" dirty="0" err="1" smtClean="0"/>
              <a:t>Eins</a:t>
            </a:r>
            <a:endParaRPr lang="en-US" dirty="0" smtClean="0"/>
          </a:p>
          <a:p>
            <a:r>
              <a:rPr lang="en-US" dirty="0" err="1" smtClean="0"/>
              <a:t>Zwei</a:t>
            </a:r>
            <a:endParaRPr lang="en-US" dirty="0" smtClean="0"/>
          </a:p>
          <a:p>
            <a:r>
              <a:rPr lang="en-US" dirty="0" err="1" smtClean="0"/>
              <a:t>Drei</a:t>
            </a:r>
            <a:endParaRPr lang="en-US" dirty="0" smtClean="0"/>
          </a:p>
          <a:p>
            <a:r>
              <a:rPr lang="en-US" dirty="0" err="1" smtClean="0"/>
              <a:t>Vier</a:t>
            </a:r>
            <a:endParaRPr lang="en-US" dirty="0" smtClean="0"/>
          </a:p>
          <a:p>
            <a:r>
              <a:rPr lang="en-US" dirty="0" err="1" smtClean="0"/>
              <a:t>Fünf</a:t>
            </a:r>
            <a:endParaRPr lang="en-US" dirty="0" smtClean="0"/>
          </a:p>
          <a:p>
            <a:r>
              <a:rPr lang="en-US" dirty="0" err="1" smtClean="0"/>
              <a:t>Sechs</a:t>
            </a:r>
            <a:endParaRPr lang="en-US" dirty="0" smtClean="0"/>
          </a:p>
          <a:p>
            <a:r>
              <a:rPr lang="en-US" dirty="0" err="1" smtClean="0"/>
              <a:t>Sieben</a:t>
            </a:r>
            <a:endParaRPr lang="en-US" dirty="0" smtClean="0"/>
          </a:p>
          <a:p>
            <a:r>
              <a:rPr lang="en-US" dirty="0" err="1" smtClean="0"/>
              <a:t>Acht</a:t>
            </a:r>
            <a:endParaRPr lang="en-US" dirty="0" smtClean="0"/>
          </a:p>
          <a:p>
            <a:r>
              <a:rPr lang="en-US" dirty="0" err="1" smtClean="0"/>
              <a:t>Neun</a:t>
            </a:r>
            <a:endParaRPr lang="en-US" dirty="0" smtClean="0"/>
          </a:p>
          <a:p>
            <a:r>
              <a:rPr lang="en-US" dirty="0" err="1" smtClean="0"/>
              <a:t>Zehn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62272" y="1843379"/>
            <a:ext cx="4157233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Elf			+  plus</a:t>
            </a:r>
          </a:p>
          <a:p>
            <a:r>
              <a:rPr lang="en-US" dirty="0" err="1" smtClean="0"/>
              <a:t>Zwölf</a:t>
            </a:r>
            <a:r>
              <a:rPr lang="en-US" dirty="0" smtClean="0"/>
              <a:t>			-   minus</a:t>
            </a:r>
          </a:p>
          <a:p>
            <a:r>
              <a:rPr lang="en-US" dirty="0" err="1" smtClean="0"/>
              <a:t>Dreizehn</a:t>
            </a:r>
            <a:r>
              <a:rPr lang="en-US" dirty="0" smtClean="0"/>
              <a:t>		x   mal</a:t>
            </a:r>
          </a:p>
          <a:p>
            <a:r>
              <a:rPr lang="en-US" dirty="0" err="1" smtClean="0"/>
              <a:t>Vierzehn</a:t>
            </a:r>
            <a:r>
              <a:rPr lang="en-US" dirty="0" smtClean="0"/>
              <a:t>		/   </a:t>
            </a:r>
            <a:r>
              <a:rPr lang="en-US" dirty="0" err="1" smtClean="0"/>
              <a:t>geteilt</a:t>
            </a:r>
            <a:r>
              <a:rPr lang="en-US" dirty="0" smtClean="0"/>
              <a:t> </a:t>
            </a:r>
            <a:r>
              <a:rPr lang="en-US" dirty="0" err="1" smtClean="0"/>
              <a:t>duch</a:t>
            </a:r>
            <a:endParaRPr lang="en-US" dirty="0" smtClean="0"/>
          </a:p>
          <a:p>
            <a:r>
              <a:rPr lang="en-US" dirty="0" err="1" smtClean="0"/>
              <a:t>Fünfzehn</a:t>
            </a:r>
            <a:endParaRPr lang="en-US" dirty="0" smtClean="0"/>
          </a:p>
          <a:p>
            <a:r>
              <a:rPr lang="en-US" dirty="0" err="1" smtClean="0"/>
              <a:t>Sechzehn</a:t>
            </a:r>
            <a:endParaRPr lang="en-US" dirty="0" smtClean="0"/>
          </a:p>
          <a:p>
            <a:r>
              <a:rPr lang="en-US" dirty="0" err="1" smtClean="0"/>
              <a:t>Siebzehn</a:t>
            </a:r>
            <a:endParaRPr lang="en-US" dirty="0" smtClean="0"/>
          </a:p>
          <a:p>
            <a:r>
              <a:rPr lang="en-US" dirty="0" err="1" smtClean="0"/>
              <a:t>Achtzehn</a:t>
            </a:r>
            <a:endParaRPr lang="en-US" dirty="0" smtClean="0"/>
          </a:p>
          <a:p>
            <a:r>
              <a:rPr lang="en-US" dirty="0" err="1" smtClean="0"/>
              <a:t>Neunzehn</a:t>
            </a:r>
            <a:endParaRPr lang="en-US" dirty="0" smtClean="0"/>
          </a:p>
          <a:p>
            <a:r>
              <a:rPr lang="en-US" dirty="0" err="1" smtClean="0"/>
              <a:t>Zwanzig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7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03282"/>
            <a:ext cx="7024744" cy="711587"/>
          </a:xfrm>
        </p:spPr>
        <p:txBody>
          <a:bodyPr/>
          <a:lstStyle/>
          <a:p>
            <a:r>
              <a:rPr lang="en-US" dirty="0" err="1" smtClean="0"/>
              <a:t>Zahlen</a:t>
            </a:r>
            <a:r>
              <a:rPr lang="en-US" dirty="0" smtClean="0"/>
              <a:t> von 20 - 1000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721" y="2313432"/>
            <a:ext cx="3624551" cy="430968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Zwanzig</a:t>
            </a:r>
            <a:r>
              <a:rPr lang="en-US" dirty="0" smtClean="0"/>
              <a:t>			20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– und – </a:t>
            </a:r>
            <a:r>
              <a:rPr lang="en-US" dirty="0" err="1" smtClean="0"/>
              <a:t>zwanzig</a:t>
            </a:r>
            <a:r>
              <a:rPr lang="en-US" dirty="0" smtClean="0"/>
              <a:t>		21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Zwei</a:t>
            </a:r>
            <a:r>
              <a:rPr lang="en-US" dirty="0" smtClean="0"/>
              <a:t> – und – </a:t>
            </a:r>
            <a:r>
              <a:rPr lang="en-US" dirty="0" err="1" smtClean="0"/>
              <a:t>zwanzing</a:t>
            </a:r>
            <a:r>
              <a:rPr lang="en-US" dirty="0" smtClean="0"/>
              <a:t> 	22</a:t>
            </a:r>
          </a:p>
          <a:p>
            <a:endParaRPr lang="en-US" dirty="0" smtClean="0"/>
          </a:p>
          <a:p>
            <a:r>
              <a:rPr lang="en-US" dirty="0" err="1" smtClean="0"/>
              <a:t>Drei</a:t>
            </a:r>
            <a:r>
              <a:rPr lang="en-US" dirty="0" smtClean="0"/>
              <a:t> – und – </a:t>
            </a:r>
            <a:r>
              <a:rPr lang="en-US" dirty="0" err="1" smtClean="0"/>
              <a:t>zwanzig</a:t>
            </a:r>
            <a:r>
              <a:rPr lang="en-US" dirty="0" smtClean="0"/>
              <a:t>		23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Vierundzwanzig</a:t>
            </a:r>
            <a:r>
              <a:rPr lang="en-US" dirty="0" smtClean="0"/>
              <a:t>		24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Fünfundzwanzig</a:t>
            </a:r>
            <a:r>
              <a:rPr lang="en-US" dirty="0" smtClean="0"/>
              <a:t>		25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Sechsundzwanzig</a:t>
            </a:r>
            <a:r>
              <a:rPr lang="en-US" dirty="0" smtClean="0"/>
              <a:t>		26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Siebenundzwanzig</a:t>
            </a:r>
            <a:r>
              <a:rPr lang="en-US" dirty="0" smtClean="0"/>
              <a:t>		27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Achtundzwanzig</a:t>
            </a:r>
            <a:r>
              <a:rPr lang="en-US" dirty="0" smtClean="0"/>
              <a:t>		28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Neunundzwanzig</a:t>
            </a:r>
            <a:r>
              <a:rPr lang="en-US" dirty="0" smtClean="0"/>
              <a:t>		29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Dreißig</a:t>
            </a:r>
            <a:r>
              <a:rPr lang="en-US" dirty="0" smtClean="0"/>
              <a:t>			30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34365"/>
            <a:ext cx="3718551" cy="4623635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Vierzig</a:t>
            </a:r>
            <a:r>
              <a:rPr lang="en-US" dirty="0" smtClean="0"/>
              <a:t> 			40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Fünfzig</a:t>
            </a:r>
            <a:r>
              <a:rPr lang="en-US" dirty="0" smtClean="0"/>
              <a:t>			50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Sechzig</a:t>
            </a:r>
            <a:r>
              <a:rPr lang="en-US" dirty="0" smtClean="0"/>
              <a:t>			60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Siebzig</a:t>
            </a:r>
            <a:r>
              <a:rPr lang="en-US" dirty="0" smtClean="0"/>
              <a:t>			70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Achtzig</a:t>
            </a:r>
            <a:r>
              <a:rPr lang="en-US" dirty="0" smtClean="0"/>
              <a:t>			80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err="1" smtClean="0"/>
              <a:t>Neunzig</a:t>
            </a:r>
            <a:r>
              <a:rPr lang="en-US" dirty="0" smtClean="0"/>
              <a:t>			90</a:t>
            </a:r>
          </a:p>
          <a:p>
            <a:endParaRPr lang="en-US" dirty="0"/>
          </a:p>
          <a:p>
            <a:r>
              <a:rPr lang="en-US" dirty="0" err="1" smtClean="0"/>
              <a:t>Einhundert</a:t>
            </a:r>
            <a:r>
              <a:rPr lang="en-US" dirty="0" smtClean="0"/>
              <a:t> – </a:t>
            </a:r>
            <a:r>
              <a:rPr lang="en-US" dirty="0" err="1" smtClean="0"/>
              <a:t>Hundert</a:t>
            </a:r>
            <a:r>
              <a:rPr lang="en-US" dirty="0" smtClean="0"/>
              <a:t>		100</a:t>
            </a:r>
          </a:p>
          <a:p>
            <a:endParaRPr lang="en-US" dirty="0" smtClean="0"/>
          </a:p>
          <a:p>
            <a:r>
              <a:rPr lang="en-US" dirty="0" err="1" smtClean="0"/>
              <a:t>Zweihundert</a:t>
            </a:r>
            <a:r>
              <a:rPr lang="en-US" dirty="0" smtClean="0"/>
              <a:t>		200</a:t>
            </a:r>
          </a:p>
          <a:p>
            <a:endParaRPr lang="en-US" dirty="0" smtClean="0"/>
          </a:p>
          <a:p>
            <a:r>
              <a:rPr lang="en-US" dirty="0" err="1" smtClean="0"/>
              <a:t>Dreihundert</a:t>
            </a:r>
            <a:r>
              <a:rPr lang="en-US" dirty="0" smtClean="0"/>
              <a:t>		300</a:t>
            </a:r>
          </a:p>
          <a:p>
            <a:endParaRPr lang="en-US" dirty="0" smtClean="0"/>
          </a:p>
          <a:p>
            <a:r>
              <a:rPr lang="en-US" dirty="0" err="1" smtClean="0"/>
              <a:t>Vierhundert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und </a:t>
            </a:r>
            <a:r>
              <a:rPr lang="en-US" dirty="0" err="1" smtClean="0"/>
              <a:t>fünfzig</a:t>
            </a:r>
            <a:r>
              <a:rPr lang="en-US" dirty="0" smtClean="0"/>
              <a:t>	453</a:t>
            </a:r>
          </a:p>
          <a:p>
            <a:endParaRPr lang="en-US" dirty="0" smtClean="0"/>
          </a:p>
          <a:p>
            <a:r>
              <a:rPr lang="en-US" dirty="0" err="1" smtClean="0"/>
              <a:t>Eintausend</a:t>
            </a:r>
            <a:r>
              <a:rPr lang="en-US" dirty="0" smtClean="0"/>
              <a:t> – </a:t>
            </a:r>
            <a:r>
              <a:rPr lang="en-US" dirty="0" err="1" smtClean="0"/>
              <a:t>Tausend</a:t>
            </a:r>
            <a:r>
              <a:rPr lang="en-US" dirty="0" smtClean="0"/>
              <a:t>		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5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40264" y="972717"/>
            <a:ext cx="7024744" cy="711587"/>
          </a:xfrm>
        </p:spPr>
        <p:txBody>
          <a:bodyPr/>
          <a:lstStyle/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Zahl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041721" y="1877885"/>
            <a:ext cx="3419856" cy="44492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35</a:t>
            </a:r>
          </a:p>
          <a:p>
            <a:endParaRPr lang="en-US" dirty="0" smtClean="0"/>
          </a:p>
          <a:p>
            <a:r>
              <a:rPr lang="en-US" dirty="0" smtClean="0"/>
              <a:t>87</a:t>
            </a:r>
          </a:p>
          <a:p>
            <a:endParaRPr lang="en-US" dirty="0" smtClean="0"/>
          </a:p>
          <a:p>
            <a:r>
              <a:rPr lang="en-US" dirty="0" smtClean="0"/>
              <a:t>100</a:t>
            </a:r>
          </a:p>
          <a:p>
            <a:endParaRPr lang="en-US" dirty="0" smtClean="0"/>
          </a:p>
          <a:p>
            <a:r>
              <a:rPr lang="en-US" dirty="0" smtClean="0"/>
              <a:t>450</a:t>
            </a:r>
          </a:p>
          <a:p>
            <a:endParaRPr lang="en-US" dirty="0" smtClean="0"/>
          </a:p>
          <a:p>
            <a:r>
              <a:rPr lang="en-US" dirty="0" smtClean="0"/>
              <a:t>2012</a:t>
            </a:r>
          </a:p>
          <a:p>
            <a:endParaRPr lang="en-US" dirty="0" smtClean="0"/>
          </a:p>
          <a:p>
            <a:r>
              <a:rPr lang="en-US" dirty="0" smtClean="0"/>
              <a:t>99</a:t>
            </a:r>
          </a:p>
          <a:p>
            <a:endParaRPr lang="en-US" dirty="0" smtClean="0"/>
          </a:p>
          <a:p>
            <a:r>
              <a:rPr lang="en-US" dirty="0" smtClean="0"/>
              <a:t>5</a:t>
            </a:r>
          </a:p>
          <a:p>
            <a:endParaRPr lang="en-US" dirty="0" smtClean="0"/>
          </a:p>
          <a:p>
            <a:r>
              <a:rPr lang="en-US" dirty="0" smtClean="0"/>
              <a:t>34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645152" y="1877886"/>
            <a:ext cx="3419856" cy="44492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288</a:t>
            </a:r>
          </a:p>
          <a:p>
            <a:endParaRPr lang="en-US" dirty="0" smtClean="0"/>
          </a:p>
          <a:p>
            <a:r>
              <a:rPr lang="en-US" dirty="0" smtClean="0"/>
              <a:t>671</a:t>
            </a:r>
          </a:p>
          <a:p>
            <a:endParaRPr lang="en-US" dirty="0" smtClean="0"/>
          </a:p>
          <a:p>
            <a:r>
              <a:rPr lang="en-US" dirty="0" smtClean="0"/>
              <a:t>1300</a:t>
            </a:r>
          </a:p>
          <a:p>
            <a:endParaRPr lang="en-US" dirty="0" smtClean="0"/>
          </a:p>
          <a:p>
            <a:r>
              <a:rPr lang="en-US" dirty="0" smtClean="0"/>
              <a:t>5311</a:t>
            </a:r>
          </a:p>
          <a:p>
            <a:endParaRPr lang="en-US" dirty="0" smtClean="0"/>
          </a:p>
          <a:p>
            <a:r>
              <a:rPr lang="en-US" dirty="0" smtClean="0"/>
              <a:t>1998</a:t>
            </a:r>
          </a:p>
          <a:p>
            <a:endParaRPr lang="en-US" dirty="0" smtClean="0"/>
          </a:p>
          <a:p>
            <a:r>
              <a:rPr lang="en-US" dirty="0" smtClean="0"/>
              <a:t>1985</a:t>
            </a:r>
          </a:p>
          <a:p>
            <a:endParaRPr lang="en-US" dirty="0" smtClean="0"/>
          </a:p>
          <a:p>
            <a:r>
              <a:rPr lang="en-US" dirty="0" smtClean="0"/>
              <a:t>14</a:t>
            </a:r>
          </a:p>
          <a:p>
            <a:endParaRPr lang="en-US" dirty="0" smtClean="0"/>
          </a:p>
          <a:p>
            <a:r>
              <a:rPr lang="en-US" dirty="0"/>
              <a:t>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0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26" y="742350"/>
            <a:ext cx="432435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7024" y="825577"/>
            <a:ext cx="2864466" cy="643445"/>
          </a:xfrm>
        </p:spPr>
        <p:txBody>
          <a:bodyPr/>
          <a:lstStyle/>
          <a:p>
            <a:r>
              <a:rPr lang="en-US" sz="1800" dirty="0" smtClean="0"/>
              <a:t>Die </a:t>
            </a:r>
            <a:r>
              <a:rPr lang="en-US" sz="1800" dirty="0" err="1" smtClean="0"/>
              <a:t>Deutschen</a:t>
            </a:r>
            <a:r>
              <a:rPr lang="en-US" sz="1800" dirty="0" smtClean="0"/>
              <a:t> </a:t>
            </a:r>
            <a:r>
              <a:rPr lang="en-US" sz="1800" dirty="0" err="1" smtClean="0"/>
              <a:t>Bundesländer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7024" y="1629642"/>
            <a:ext cx="2567213" cy="4693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 smtClean="0"/>
              <a:t>Buch</a:t>
            </a:r>
            <a:r>
              <a:rPr lang="en-US" sz="1400" dirty="0" smtClean="0"/>
              <a:t>: </a:t>
            </a:r>
            <a:r>
              <a:rPr lang="en-US" sz="1400" dirty="0" err="1" smtClean="0"/>
              <a:t>Seite</a:t>
            </a:r>
            <a:r>
              <a:rPr lang="en-US" sz="1400" dirty="0" smtClean="0"/>
              <a:t> XL</a:t>
            </a:r>
            <a:endParaRPr lang="en-US" sz="1400" dirty="0"/>
          </a:p>
          <a:p>
            <a:pPr marL="0" indent="0">
              <a:buNone/>
            </a:pPr>
            <a:r>
              <a:rPr lang="en-US" sz="1400" dirty="0" err="1" smtClean="0"/>
              <a:t>Schreibe</a:t>
            </a:r>
            <a:r>
              <a:rPr lang="en-US" sz="1400" dirty="0" smtClean="0"/>
              <a:t> die </a:t>
            </a:r>
            <a:r>
              <a:rPr lang="en-US" sz="1400" dirty="0" err="1" smtClean="0"/>
              <a:t>Namen</a:t>
            </a:r>
            <a:r>
              <a:rPr lang="en-US" sz="1400" dirty="0" smtClean="0"/>
              <a:t> der </a:t>
            </a:r>
            <a:r>
              <a:rPr lang="en-US" sz="1400" dirty="0" err="1" smtClean="0"/>
              <a:t>Staaten</a:t>
            </a:r>
            <a:r>
              <a:rPr lang="en-US" sz="1400" dirty="0" smtClean="0"/>
              <a:t>, die an Deutschland </a:t>
            </a:r>
            <a:r>
              <a:rPr lang="en-US" sz="1400" dirty="0" err="1" smtClean="0"/>
              <a:t>grenzen</a:t>
            </a:r>
            <a:r>
              <a:rPr lang="en-US" sz="1400" dirty="0" smtClean="0"/>
              <a:t> (to boarder) </a:t>
            </a:r>
          </a:p>
          <a:p>
            <a:pPr marL="0" indent="0">
              <a:buNone/>
            </a:pPr>
            <a:r>
              <a:rPr lang="en-US" sz="1400" dirty="0" smtClean="0"/>
              <a:t>Lese </a:t>
            </a:r>
            <a:r>
              <a:rPr lang="en-US" sz="1400" dirty="0" err="1" smtClean="0"/>
              <a:t>Seite</a:t>
            </a:r>
            <a:r>
              <a:rPr lang="en-US" sz="1400" dirty="0" smtClean="0"/>
              <a:t> 8</a:t>
            </a:r>
          </a:p>
          <a:p>
            <a:pPr marL="0" indent="0">
              <a:buNone/>
            </a:pPr>
            <a:r>
              <a:rPr lang="en-US" sz="1400" dirty="0" err="1" smtClean="0"/>
              <a:t>Welche</a:t>
            </a:r>
            <a:r>
              <a:rPr lang="en-US" sz="1400" dirty="0" smtClean="0"/>
              <a:t> </a:t>
            </a:r>
            <a:r>
              <a:rPr lang="en-US" sz="1400" dirty="0" err="1" smtClean="0"/>
              <a:t>Staaten</a:t>
            </a:r>
            <a:r>
              <a:rPr lang="en-US" sz="1400" dirty="0" smtClean="0"/>
              <a:t> </a:t>
            </a:r>
            <a:r>
              <a:rPr lang="en-US" sz="1400" dirty="0" err="1" smtClean="0"/>
              <a:t>sprechen</a:t>
            </a:r>
            <a:r>
              <a:rPr lang="en-US" sz="1400" dirty="0" smtClean="0"/>
              <a:t> </a:t>
            </a:r>
            <a:r>
              <a:rPr lang="en-US" sz="1400" dirty="0" err="1" smtClean="0"/>
              <a:t>noch</a:t>
            </a:r>
            <a:r>
              <a:rPr lang="en-US" sz="1400" dirty="0" smtClean="0"/>
              <a:t> Deutsch?</a:t>
            </a:r>
          </a:p>
          <a:p>
            <a:r>
              <a:rPr lang="en-US" sz="1400" dirty="0" smtClean="0"/>
              <a:t>…</a:t>
            </a:r>
          </a:p>
          <a:p>
            <a:r>
              <a:rPr lang="en-US" sz="1400" dirty="0" smtClean="0"/>
              <a:t>…</a:t>
            </a:r>
          </a:p>
          <a:p>
            <a:r>
              <a:rPr lang="en-US" sz="1400" dirty="0" smtClean="0"/>
              <a:t>…</a:t>
            </a:r>
          </a:p>
          <a:p>
            <a:r>
              <a:rPr lang="en-US" sz="1400" dirty="0" smtClean="0"/>
              <a:t>…</a:t>
            </a:r>
          </a:p>
          <a:p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 err="1" smtClean="0"/>
              <a:t>Über</a:t>
            </a:r>
            <a:r>
              <a:rPr lang="en-US" sz="1400" dirty="0" smtClean="0"/>
              <a:t> </a:t>
            </a:r>
            <a:r>
              <a:rPr lang="en-US" sz="1400" dirty="0" err="1" smtClean="0"/>
              <a:t>welchen</a:t>
            </a:r>
            <a:r>
              <a:rPr lang="en-US" sz="1400" dirty="0" smtClean="0"/>
              <a:t> </a:t>
            </a:r>
            <a:r>
              <a:rPr lang="en-US" sz="1400" dirty="0" err="1" smtClean="0"/>
              <a:t>Staat</a:t>
            </a:r>
            <a:r>
              <a:rPr lang="en-US" sz="1400" dirty="0" smtClean="0"/>
              <a:t> </a:t>
            </a:r>
            <a:r>
              <a:rPr lang="en-US" sz="1400" dirty="0" err="1" smtClean="0"/>
              <a:t>möchtest</a:t>
            </a:r>
            <a:r>
              <a:rPr lang="en-US" sz="1400" dirty="0" smtClean="0"/>
              <a:t> du </a:t>
            </a:r>
            <a:r>
              <a:rPr lang="en-US" sz="1400" dirty="0" err="1" smtClean="0"/>
              <a:t>berichten</a:t>
            </a:r>
            <a:r>
              <a:rPr lang="en-US" sz="1400" dirty="0" smtClean="0"/>
              <a:t>?</a:t>
            </a:r>
          </a:p>
          <a:p>
            <a:pPr marL="0" indent="0">
              <a:buNone/>
            </a:pPr>
            <a:r>
              <a:rPr lang="en-US" sz="1400" dirty="0" err="1" smtClean="0"/>
              <a:t>Schreibe</a:t>
            </a:r>
            <a:r>
              <a:rPr lang="en-US" sz="1400" dirty="0" smtClean="0"/>
              <a:t> </a:t>
            </a:r>
            <a:r>
              <a:rPr lang="en-US" sz="1400" dirty="0" err="1" smtClean="0"/>
              <a:t>deinen</a:t>
            </a:r>
            <a:r>
              <a:rPr lang="en-US" sz="1400" dirty="0" smtClean="0"/>
              <a:t> </a:t>
            </a:r>
            <a:r>
              <a:rPr lang="en-US" sz="1400" dirty="0" err="1" smtClean="0"/>
              <a:t>Namen</a:t>
            </a:r>
            <a:r>
              <a:rPr lang="en-US" sz="1400" dirty="0" smtClean="0"/>
              <a:t> an die </a:t>
            </a:r>
            <a:r>
              <a:rPr lang="en-US" sz="1400" dirty="0" err="1" smtClean="0"/>
              <a:t>Tafel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9897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Edmodo</a:t>
            </a:r>
          </a:p>
          <a:p>
            <a:pPr lvl="2"/>
            <a:r>
              <a:rPr lang="en-US" dirty="0" err="1" smtClean="0"/>
              <a:t>edmodo.com</a:t>
            </a:r>
            <a:endParaRPr lang="en-US" dirty="0" smtClean="0"/>
          </a:p>
          <a:p>
            <a:pPr lvl="2"/>
            <a:r>
              <a:rPr lang="en-US" dirty="0" smtClean="0"/>
              <a:t>Group code: </a:t>
            </a:r>
            <a:r>
              <a:rPr lang="en-US" dirty="0" err="1" smtClean="0"/>
              <a:t>lictlt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8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1465" y="925770"/>
            <a:ext cx="7575133" cy="886968"/>
          </a:xfrm>
        </p:spPr>
        <p:txBody>
          <a:bodyPr>
            <a:normAutofit/>
          </a:bodyPr>
          <a:lstStyle/>
          <a:p>
            <a:r>
              <a:rPr lang="en-US" sz="3100" dirty="0" err="1" smtClean="0"/>
              <a:t>Mittwoch</a:t>
            </a:r>
            <a:r>
              <a:rPr lang="en-US" sz="3100" dirty="0" smtClean="0"/>
              <a:t>, der 19. September 2012</a:t>
            </a:r>
            <a:br>
              <a:rPr lang="en-US" sz="3100" dirty="0" smtClean="0"/>
            </a:br>
            <a:r>
              <a:rPr lang="en-US" sz="1600" dirty="0" smtClean="0"/>
              <a:t>Deutsch 1 (G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/>
              <a:t>D</a:t>
            </a:r>
            <a:r>
              <a:rPr lang="en-US" sz="1600" dirty="0" smtClean="0"/>
              <a:t> - Tag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1465" y="2020888"/>
            <a:ext cx="6970392" cy="427475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Introduction to German &amp; Germany</a:t>
            </a: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Objectives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Learn phrases about the date and weather, telling time</a:t>
            </a:r>
          </a:p>
          <a:p>
            <a:pPr lvl="1"/>
            <a:r>
              <a:rPr lang="en-US" dirty="0" smtClean="0"/>
              <a:t>Introduction </a:t>
            </a:r>
            <a:r>
              <a:rPr lang="en-US" dirty="0" smtClean="0"/>
              <a:t>to federal states of German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  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Bundesstaaten</a:t>
            </a:r>
            <a:endParaRPr lang="en-US" dirty="0"/>
          </a:p>
          <a:p>
            <a:pPr lvl="2"/>
            <a:r>
              <a:rPr lang="en-US" dirty="0" err="1" smtClean="0"/>
              <a:t>Arbeitsblatt</a:t>
            </a:r>
            <a:endParaRPr lang="en-US" dirty="0" smtClean="0"/>
          </a:p>
          <a:p>
            <a:pPr lvl="2"/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endParaRPr lang="en-US" dirty="0" smtClean="0"/>
          </a:p>
          <a:p>
            <a:pPr lvl="1"/>
            <a:r>
              <a:rPr lang="en-US" dirty="0" smtClean="0"/>
              <a:t>Netbooks </a:t>
            </a:r>
            <a:r>
              <a:rPr lang="en-US" dirty="0" smtClean="0"/>
              <a:t>– Edmodo log in</a:t>
            </a:r>
            <a:endParaRPr lang="en-US" dirty="0" smtClean="0"/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prepare to find information you would like to present about “your” federal state – work with computer in class – only Thursday. </a:t>
            </a:r>
            <a:r>
              <a:rPr lang="en-US" dirty="0" smtClean="0"/>
              <a:t>Presentations are on Monday, G-day, Sept 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vorstellen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Peter.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Detroit.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Das bin </a:t>
            </a:r>
            <a:r>
              <a:rPr lang="en-US" dirty="0" err="1" smtClean="0"/>
              <a:t>ich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</a:t>
            </a:r>
            <a:r>
              <a:rPr lang="en-US" dirty="0" err="1" smtClean="0"/>
              <a:t>Jutta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14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wohne</a:t>
            </a:r>
            <a:r>
              <a:rPr lang="en-US" dirty="0" smtClean="0"/>
              <a:t> in Berlin.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7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-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heißt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Junge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Wie </a:t>
            </a:r>
            <a:r>
              <a:rPr lang="en-US" dirty="0" err="1"/>
              <a:t>heißt</a:t>
            </a:r>
            <a:r>
              <a:rPr lang="en-US" dirty="0"/>
              <a:t> du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Wie alt </a:t>
            </a:r>
            <a:r>
              <a:rPr lang="en-US" dirty="0" err="1" smtClean="0"/>
              <a:t>bist</a:t>
            </a:r>
            <a:r>
              <a:rPr lang="en-US" dirty="0" smtClean="0"/>
              <a:t> du?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wohnst</a:t>
            </a:r>
            <a:r>
              <a:rPr lang="en-US" dirty="0" smtClean="0"/>
              <a:t> du?</a:t>
            </a:r>
          </a:p>
          <a:p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kommst</a:t>
            </a:r>
            <a:r>
              <a:rPr lang="en-US" dirty="0" smtClean="0"/>
              <a:t> du?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6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6073290" cy="88696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– “</a:t>
            </a:r>
            <a:r>
              <a:rPr lang="en-US" dirty="0" err="1" smtClean="0"/>
              <a:t>Ja</a:t>
            </a:r>
            <a:r>
              <a:rPr lang="en-US" dirty="0" smtClean="0"/>
              <a:t>” </a:t>
            </a:r>
            <a:r>
              <a:rPr lang="en-US" dirty="0" err="1" smtClean="0"/>
              <a:t>oder</a:t>
            </a:r>
            <a:r>
              <a:rPr lang="en-US" dirty="0" smtClean="0"/>
              <a:t> “Nein”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Ist</a:t>
            </a:r>
            <a:r>
              <a:rPr lang="en-US" dirty="0" smtClean="0"/>
              <a:t> das Peter?</a:t>
            </a:r>
          </a:p>
          <a:p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Junge</a:t>
            </a:r>
            <a:r>
              <a:rPr lang="en-US" dirty="0" smtClean="0"/>
              <a:t> Peter?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13 </a:t>
            </a:r>
            <a:r>
              <a:rPr lang="en-US" dirty="0" err="1" smtClean="0"/>
              <a:t>Jahre</a:t>
            </a:r>
            <a:r>
              <a:rPr lang="en-US" dirty="0" smtClean="0"/>
              <a:t> alt?	</a:t>
            </a:r>
          </a:p>
          <a:p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in Detroit?</a:t>
            </a:r>
          </a:p>
          <a:p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England?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Heißt</a:t>
            </a:r>
            <a:r>
              <a:rPr lang="en-US" dirty="0" smtClean="0"/>
              <a:t> du Maria?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15 </a:t>
            </a:r>
            <a:r>
              <a:rPr lang="en-US" dirty="0" err="1" smtClean="0"/>
              <a:t>Jahre</a:t>
            </a:r>
            <a:r>
              <a:rPr lang="en-US" dirty="0" smtClean="0"/>
              <a:t> alt?</a:t>
            </a:r>
          </a:p>
          <a:p>
            <a:r>
              <a:rPr lang="en-US" dirty="0" err="1" smtClean="0"/>
              <a:t>Wohnst</a:t>
            </a:r>
            <a:r>
              <a:rPr lang="en-US" dirty="0" smtClean="0"/>
              <a:t> du in London?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aus</a:t>
            </a:r>
            <a:r>
              <a:rPr lang="en-US" dirty="0" smtClean="0"/>
              <a:t> Deutschland?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5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7364" y="403591"/>
            <a:ext cx="4948238" cy="886968"/>
          </a:xfrm>
        </p:spPr>
        <p:txBody>
          <a:bodyPr/>
          <a:lstStyle/>
          <a:p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0" y="1572768"/>
            <a:ext cx="4946602" cy="487955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Guten</a:t>
            </a:r>
            <a:r>
              <a:rPr lang="en-US" dirty="0" smtClean="0"/>
              <a:t> Tag!</a:t>
            </a:r>
          </a:p>
          <a:p>
            <a:r>
              <a:rPr lang="en-US" dirty="0" err="1" smtClean="0"/>
              <a:t>Guten</a:t>
            </a:r>
            <a:r>
              <a:rPr lang="en-US" dirty="0" smtClean="0"/>
              <a:t> Morgen!</a:t>
            </a:r>
          </a:p>
          <a:p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!</a:t>
            </a:r>
          </a:p>
          <a:p>
            <a:r>
              <a:rPr lang="en-US" dirty="0" smtClean="0"/>
              <a:t>Hallo!</a:t>
            </a:r>
          </a:p>
          <a:p>
            <a:r>
              <a:rPr lang="en-US" dirty="0" err="1" smtClean="0"/>
              <a:t>Grüß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geht’s</a:t>
            </a:r>
            <a:r>
              <a:rPr lang="en-US" dirty="0" smtClean="0"/>
              <a:t>?	short for: How are you?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?  (informal)	How are you?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  (Formal, use when </a:t>
            </a:r>
            <a:r>
              <a:rPr lang="en-US" dirty="0" err="1" smtClean="0"/>
              <a:t>Mrs</a:t>
            </a:r>
            <a:r>
              <a:rPr lang="en-US" dirty="0" smtClean="0"/>
              <a:t>, </a:t>
            </a:r>
            <a:r>
              <a:rPr lang="en-US" dirty="0" err="1" smtClean="0"/>
              <a:t>Ms</a:t>
            </a:r>
            <a:r>
              <a:rPr lang="en-US" dirty="0" smtClean="0"/>
              <a:t>, </a:t>
            </a:r>
            <a:r>
              <a:rPr lang="en-US" dirty="0" err="1" smtClean="0"/>
              <a:t>Mr</a:t>
            </a:r>
            <a:r>
              <a:rPr lang="en-US" dirty="0" smtClean="0"/>
              <a:t> is appropriate)</a:t>
            </a:r>
          </a:p>
          <a:p>
            <a:endParaRPr lang="en-US" dirty="0"/>
          </a:p>
          <a:p>
            <a:r>
              <a:rPr lang="en-US" dirty="0" smtClean="0"/>
              <a:t>Answer to the question: </a:t>
            </a:r>
            <a:r>
              <a:rPr lang="en-US" dirty="0" err="1" smtClean="0"/>
              <a:t>Danke</a:t>
            </a:r>
            <a:r>
              <a:rPr lang="en-US" dirty="0" smtClean="0"/>
              <a:t>, gut! (Thank you. Good!)</a:t>
            </a:r>
          </a:p>
          <a:p>
            <a:r>
              <a:rPr lang="en-US" dirty="0" smtClean="0"/>
              <a:t>Und </a:t>
            </a:r>
            <a:r>
              <a:rPr lang="en-US" dirty="0" err="1" smtClean="0"/>
              <a:t>dir</a:t>
            </a:r>
            <a:r>
              <a:rPr lang="en-US" dirty="0" smtClean="0"/>
              <a:t>? 		And you?</a:t>
            </a:r>
          </a:p>
          <a:p>
            <a:r>
              <a:rPr lang="en-US" dirty="0" smtClean="0"/>
              <a:t>Und </a:t>
            </a:r>
            <a:r>
              <a:rPr lang="en-US" dirty="0" err="1" smtClean="0"/>
              <a:t>Ihnen</a:t>
            </a:r>
            <a:r>
              <a:rPr lang="en-US" dirty="0" smtClean="0"/>
              <a:t>? (formal)	And you? </a:t>
            </a:r>
          </a:p>
        </p:txBody>
      </p:sp>
    </p:spTree>
    <p:extLst>
      <p:ext uri="{BB962C8B-B14F-4D97-AF65-F5344CB8AC3E}">
        <p14:creationId xmlns:p14="http://schemas.microsoft.com/office/powerpoint/2010/main" val="397823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Complete “conversation” as discussed in class on Friday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geht’s</a:t>
            </a:r>
            <a:r>
              <a:rPr lang="en-US" dirty="0" smtClean="0"/>
              <a:t>?		(informal, short)</a:t>
            </a:r>
          </a:p>
          <a:p>
            <a:pPr lvl="1"/>
            <a:r>
              <a:rPr lang="en-US" dirty="0" smtClean="0"/>
              <a:t>Gut. Und </a:t>
            </a:r>
            <a:r>
              <a:rPr lang="en-US" dirty="0" err="1" smtClean="0"/>
              <a:t>dir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r>
              <a:rPr lang="en-US" dirty="0" smtClean="0"/>
              <a:t>.   (</a:t>
            </a:r>
            <a:r>
              <a:rPr lang="en-US" dirty="0" err="1" smtClean="0"/>
              <a:t>auch</a:t>
            </a:r>
            <a:r>
              <a:rPr lang="en-US" dirty="0" smtClean="0"/>
              <a:t> – also, too)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?		(informal)</a:t>
            </a:r>
          </a:p>
          <a:p>
            <a:pPr lvl="1"/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gut. Und </a:t>
            </a:r>
            <a:r>
              <a:rPr lang="en-US" dirty="0" err="1" smtClean="0"/>
              <a:t>dir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Ihnen</a:t>
            </a:r>
            <a:r>
              <a:rPr lang="en-US" dirty="0" smtClean="0"/>
              <a:t>?	(formal)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, gut. Und </a:t>
            </a:r>
            <a:r>
              <a:rPr lang="en-US" dirty="0" err="1" smtClean="0"/>
              <a:t>Ihnen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Mir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gut. </a:t>
            </a:r>
            <a:r>
              <a:rPr lang="en-US" dirty="0" err="1" smtClean="0"/>
              <a:t>Danke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52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Frau Scheibel.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Herr Schulte.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Peter.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heiße</a:t>
            </a:r>
            <a:r>
              <a:rPr lang="en-US" dirty="0" smtClean="0"/>
              <a:t> Maria.</a:t>
            </a:r>
          </a:p>
          <a:p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du?</a:t>
            </a:r>
          </a:p>
          <a:p>
            <a:r>
              <a:rPr lang="en-US" dirty="0" smtClean="0"/>
              <a:t>Und du?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2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byes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Formal</a:t>
            </a:r>
            <a:r>
              <a:rPr lang="en-US" dirty="0"/>
              <a:t>/</a:t>
            </a:r>
            <a:r>
              <a:rPr lang="en-US" dirty="0" smtClean="0"/>
              <a:t>official: Auf Wiedersehen!</a:t>
            </a:r>
          </a:p>
          <a:p>
            <a:endParaRPr lang="en-US" dirty="0"/>
          </a:p>
          <a:p>
            <a:r>
              <a:rPr lang="en-US" dirty="0" smtClean="0"/>
              <a:t>Informal (but still okay for adults you address with last name, if you are a little familiar with them):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Tschüs</a:t>
            </a:r>
          </a:p>
          <a:p>
            <a:r>
              <a:rPr lang="en-US" dirty="0" err="1" smtClean="0"/>
              <a:t>Tschau</a:t>
            </a:r>
            <a:endParaRPr lang="en-US" dirty="0" smtClean="0"/>
          </a:p>
          <a:p>
            <a:r>
              <a:rPr lang="en-US" dirty="0" smtClean="0"/>
              <a:t>Bis bald (see you soon)</a:t>
            </a:r>
          </a:p>
          <a:p>
            <a:r>
              <a:rPr lang="en-US" dirty="0" smtClean="0"/>
              <a:t>Bis </a:t>
            </a:r>
            <a:r>
              <a:rPr lang="en-US" dirty="0" err="1" smtClean="0"/>
              <a:t>dann</a:t>
            </a:r>
            <a:r>
              <a:rPr lang="en-US" dirty="0" smtClean="0"/>
              <a:t> (see you then - you have a certain day/time in mind, when you will see the person again)</a:t>
            </a:r>
          </a:p>
          <a:p>
            <a:r>
              <a:rPr lang="en-US" dirty="0" smtClean="0"/>
              <a:t>Bis </a:t>
            </a:r>
            <a:r>
              <a:rPr lang="en-US" dirty="0" err="1" smtClean="0"/>
              <a:t>morgen</a:t>
            </a:r>
            <a:r>
              <a:rPr lang="en-US" dirty="0" smtClean="0"/>
              <a:t>!  (Bis </a:t>
            </a:r>
            <a:r>
              <a:rPr lang="en-US" dirty="0" err="1" smtClean="0"/>
              <a:t>Montag</a:t>
            </a:r>
            <a:r>
              <a:rPr lang="en-US" dirty="0" smtClean="0"/>
              <a:t>!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3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1893</TotalTime>
  <Words>527</Words>
  <Application>Microsoft Macintosh PowerPoint</Application>
  <PresentationFormat>On-screen Show (4:3)</PresentationFormat>
  <Paragraphs>215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Deutsch 1</vt:lpstr>
      <vt:lpstr>Mittwoch, der 19. September 2012 Deutsch 1 (G Stunde)  Heute ist ein D - Tag</vt:lpstr>
      <vt:lpstr>Jemanden vorstellen</vt:lpstr>
      <vt:lpstr>Fragen stellen - Information</vt:lpstr>
      <vt:lpstr>Fragen stellen – “Ja” oder “Nein”</vt:lpstr>
      <vt:lpstr>Greetings</vt:lpstr>
      <vt:lpstr>Complete “conversation” as discussed in class on Friday</vt:lpstr>
      <vt:lpstr>Introduction of Name</vt:lpstr>
      <vt:lpstr>Good byes </vt:lpstr>
      <vt:lpstr>Die Zahlen</vt:lpstr>
      <vt:lpstr>Zahlen von 20 - 1000</vt:lpstr>
      <vt:lpstr>Welche Zahl ist das?</vt:lpstr>
      <vt:lpstr>Die Deutschen Bundesländer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62</cp:revision>
  <dcterms:created xsi:type="dcterms:W3CDTF">2012-09-05T12:16:07Z</dcterms:created>
  <dcterms:modified xsi:type="dcterms:W3CDTF">2012-09-19T18:11:37Z</dcterms:modified>
</cp:coreProperties>
</file>