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58" r:id="rId7"/>
    <p:sldId id="264" r:id="rId8"/>
    <p:sldId id="259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856" y="1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9/13/12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Zahlen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Null</a:t>
            </a:r>
          </a:p>
          <a:p>
            <a:r>
              <a:rPr lang="en-US" dirty="0" err="1" smtClean="0"/>
              <a:t>Eins</a:t>
            </a:r>
            <a:endParaRPr lang="en-US" dirty="0" smtClean="0"/>
          </a:p>
          <a:p>
            <a:r>
              <a:rPr lang="en-US" dirty="0" err="1" smtClean="0"/>
              <a:t>Zwei</a:t>
            </a:r>
            <a:endParaRPr lang="en-US" dirty="0" smtClean="0"/>
          </a:p>
          <a:p>
            <a:r>
              <a:rPr lang="en-US" dirty="0" err="1" smtClean="0"/>
              <a:t>Drei</a:t>
            </a:r>
            <a:endParaRPr lang="en-US" dirty="0" smtClean="0"/>
          </a:p>
          <a:p>
            <a:r>
              <a:rPr lang="en-US" dirty="0" err="1" smtClean="0"/>
              <a:t>Vier</a:t>
            </a:r>
            <a:endParaRPr lang="en-US" dirty="0" smtClean="0"/>
          </a:p>
          <a:p>
            <a:r>
              <a:rPr lang="en-US" dirty="0" err="1" smtClean="0"/>
              <a:t>Fünf</a:t>
            </a:r>
            <a:endParaRPr lang="en-US" dirty="0" smtClean="0"/>
          </a:p>
          <a:p>
            <a:r>
              <a:rPr lang="en-US" dirty="0" err="1" smtClean="0"/>
              <a:t>Sechs</a:t>
            </a:r>
            <a:endParaRPr lang="en-US" dirty="0" smtClean="0"/>
          </a:p>
          <a:p>
            <a:r>
              <a:rPr lang="en-US" dirty="0" err="1" smtClean="0"/>
              <a:t>Sieben</a:t>
            </a:r>
            <a:endParaRPr lang="en-US" dirty="0" smtClean="0"/>
          </a:p>
          <a:p>
            <a:r>
              <a:rPr lang="en-US" dirty="0" err="1" smtClean="0"/>
              <a:t>Acht</a:t>
            </a:r>
            <a:endParaRPr lang="en-US" dirty="0" smtClean="0"/>
          </a:p>
          <a:p>
            <a:r>
              <a:rPr lang="en-US" dirty="0" err="1" smtClean="0"/>
              <a:t>Neun</a:t>
            </a:r>
            <a:endParaRPr lang="en-US" dirty="0" smtClean="0"/>
          </a:p>
          <a:p>
            <a:r>
              <a:rPr lang="en-US" dirty="0" err="1" smtClean="0"/>
              <a:t>Zehn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4157233" cy="4525963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Elf			+  plus</a:t>
            </a:r>
          </a:p>
          <a:p>
            <a:r>
              <a:rPr lang="en-US" dirty="0" err="1" smtClean="0"/>
              <a:t>Zwölf</a:t>
            </a:r>
            <a:r>
              <a:rPr lang="en-US" dirty="0" smtClean="0"/>
              <a:t>			-   minus</a:t>
            </a:r>
          </a:p>
          <a:p>
            <a:r>
              <a:rPr lang="en-US" dirty="0" err="1" smtClean="0"/>
              <a:t>Dreizehn</a:t>
            </a:r>
            <a:r>
              <a:rPr lang="en-US" dirty="0" smtClean="0"/>
              <a:t>		x   mal</a:t>
            </a:r>
          </a:p>
          <a:p>
            <a:r>
              <a:rPr lang="en-US" dirty="0" err="1" smtClean="0"/>
              <a:t>Vierzehn</a:t>
            </a:r>
            <a:r>
              <a:rPr lang="en-US" dirty="0" smtClean="0"/>
              <a:t>		/   </a:t>
            </a:r>
            <a:r>
              <a:rPr lang="en-US" dirty="0" err="1" smtClean="0"/>
              <a:t>geteilt</a:t>
            </a:r>
            <a:r>
              <a:rPr lang="en-US" dirty="0" smtClean="0"/>
              <a:t> </a:t>
            </a:r>
            <a:r>
              <a:rPr lang="en-US" dirty="0" err="1" smtClean="0"/>
              <a:t>duch</a:t>
            </a:r>
            <a:endParaRPr lang="en-US" dirty="0" smtClean="0"/>
          </a:p>
          <a:p>
            <a:r>
              <a:rPr lang="en-US" dirty="0" err="1" smtClean="0"/>
              <a:t>Fünfzehn</a:t>
            </a:r>
            <a:endParaRPr lang="en-US" dirty="0" smtClean="0"/>
          </a:p>
          <a:p>
            <a:r>
              <a:rPr lang="en-US" dirty="0" err="1" smtClean="0"/>
              <a:t>Sechzehn</a:t>
            </a:r>
            <a:endParaRPr lang="en-US" dirty="0" smtClean="0"/>
          </a:p>
          <a:p>
            <a:r>
              <a:rPr lang="en-US" dirty="0" err="1" smtClean="0"/>
              <a:t>Siebzehn</a:t>
            </a:r>
            <a:endParaRPr lang="en-US" dirty="0" smtClean="0"/>
          </a:p>
          <a:p>
            <a:r>
              <a:rPr lang="en-US" dirty="0" err="1" smtClean="0"/>
              <a:t>Achtzehn</a:t>
            </a:r>
            <a:endParaRPr lang="en-US" dirty="0" smtClean="0"/>
          </a:p>
          <a:p>
            <a:r>
              <a:rPr lang="en-US" dirty="0" err="1" smtClean="0"/>
              <a:t>Neunzehn</a:t>
            </a:r>
            <a:endParaRPr lang="en-US" dirty="0" smtClean="0"/>
          </a:p>
          <a:p>
            <a:r>
              <a:rPr lang="en-US" dirty="0" err="1" smtClean="0"/>
              <a:t>Zwanzig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7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2105" y="685800"/>
            <a:ext cx="7575133" cy="886968"/>
          </a:xfrm>
        </p:spPr>
        <p:txBody>
          <a:bodyPr/>
          <a:lstStyle/>
          <a:p>
            <a:r>
              <a:rPr lang="en-US" dirty="0" err="1" smtClean="0"/>
              <a:t>Donnerstag</a:t>
            </a:r>
            <a:r>
              <a:rPr lang="en-US" dirty="0" smtClean="0"/>
              <a:t>, der 13. September 2012</a:t>
            </a:r>
            <a:br>
              <a:rPr lang="en-US" dirty="0" smtClean="0"/>
            </a:br>
            <a:r>
              <a:rPr lang="en-US" sz="1600" dirty="0" smtClean="0"/>
              <a:t>Deutsch 1 (G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G - Tag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06316" y="2020888"/>
            <a:ext cx="5969286" cy="446279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Unit: </a:t>
            </a:r>
            <a:r>
              <a:rPr lang="en-US" dirty="0" smtClean="0"/>
              <a:t>Introduction to German &amp; Germany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Objectives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Learn phrases about the date and weather</a:t>
            </a:r>
          </a:p>
          <a:p>
            <a:pPr lvl="1"/>
            <a:r>
              <a:rPr lang="en-US" dirty="0" smtClean="0"/>
              <a:t>Check understanding from previous days</a:t>
            </a:r>
          </a:p>
          <a:p>
            <a:pPr lvl="1"/>
            <a:r>
              <a:rPr lang="en-US" dirty="0" smtClean="0"/>
              <a:t>Saying where you are from and where you live</a:t>
            </a:r>
          </a:p>
          <a:p>
            <a:pPr lvl="1"/>
            <a:r>
              <a:rPr lang="en-US" dirty="0" smtClean="0"/>
              <a:t>Asking yes or no questions</a:t>
            </a:r>
            <a:endParaRPr lang="en-US" dirty="0"/>
          </a:p>
          <a:p>
            <a:r>
              <a:rPr lang="en-US" dirty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  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</a:t>
            </a:r>
          </a:p>
          <a:p>
            <a:pPr lvl="1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Übersetzen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(to translate)</a:t>
            </a:r>
          </a:p>
          <a:p>
            <a:pPr lvl="1"/>
            <a:r>
              <a:rPr lang="en-US" dirty="0" err="1" smtClean="0"/>
              <a:t>Üben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endParaRPr lang="en-US" dirty="0" smtClean="0"/>
          </a:p>
          <a:p>
            <a:pPr lvl="2"/>
            <a:r>
              <a:rPr lang="en-US" dirty="0" smtClean="0"/>
              <a:t>Information</a:t>
            </a:r>
          </a:p>
          <a:p>
            <a:pPr lvl="2"/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Nein</a:t>
            </a: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 </a:t>
            </a:r>
            <a:r>
              <a:rPr lang="en-US" dirty="0" smtClean="0"/>
              <a:t>write an interview – asking at least 6 question. Write the question in German and give answers from an imaginary/real person. </a:t>
            </a:r>
            <a:endParaRPr lang="en-US" dirty="0" smtClean="0"/>
          </a:p>
          <a:p>
            <a:r>
              <a:rPr lang="en-US" dirty="0" smtClean="0"/>
              <a:t>find a language tree (online) and make a copy for your portfolio. Highlight the German &amp; English language</a:t>
            </a:r>
            <a:r>
              <a:rPr lang="en-US" dirty="0"/>
              <a:t> </a:t>
            </a:r>
            <a:r>
              <a:rPr lang="en-US" dirty="0" smtClean="0"/>
              <a:t>(due by </a:t>
            </a:r>
            <a:r>
              <a:rPr lang="en-US" dirty="0" smtClean="0"/>
              <a:t>Monday Sept 17.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Syllabus – last page due</a:t>
            </a:r>
            <a:r>
              <a:rPr lang="en-US" smtClean="0"/>
              <a:t>, </a:t>
            </a:r>
            <a:r>
              <a:rPr lang="en-US" smtClean="0"/>
              <a:t>Monday Sept 17.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vorstellen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ist</a:t>
            </a:r>
            <a:r>
              <a:rPr lang="en-US" dirty="0" smtClean="0"/>
              <a:t> Peter.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Detroit.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bin </a:t>
            </a:r>
            <a:r>
              <a:rPr lang="en-US" dirty="0" err="1" smtClean="0"/>
              <a:t>ich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</a:t>
            </a:r>
            <a:r>
              <a:rPr lang="en-US" dirty="0" err="1" smtClean="0"/>
              <a:t>Jutta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14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wohne</a:t>
            </a:r>
            <a:r>
              <a:rPr lang="en-US" dirty="0" smtClean="0"/>
              <a:t> in Berlin.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7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-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heißt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Junge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Wie </a:t>
            </a:r>
            <a:r>
              <a:rPr lang="en-US" dirty="0" err="1"/>
              <a:t>heißt</a:t>
            </a:r>
            <a:r>
              <a:rPr lang="en-US" dirty="0"/>
              <a:t> du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Wie alt </a:t>
            </a:r>
            <a:r>
              <a:rPr lang="en-US" dirty="0" err="1" smtClean="0"/>
              <a:t>bist</a:t>
            </a:r>
            <a:r>
              <a:rPr lang="en-US" dirty="0" smtClean="0"/>
              <a:t> du?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wohnst</a:t>
            </a:r>
            <a:r>
              <a:rPr lang="en-US" dirty="0" smtClean="0"/>
              <a:t> du?</a:t>
            </a:r>
          </a:p>
          <a:p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kommst</a:t>
            </a:r>
            <a:r>
              <a:rPr lang="en-US" dirty="0" smtClean="0"/>
              <a:t> du?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6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6073290" cy="886968"/>
          </a:xfrm>
        </p:spPr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– “</a:t>
            </a:r>
            <a:r>
              <a:rPr lang="en-US" dirty="0" err="1" smtClean="0"/>
              <a:t>Ja</a:t>
            </a:r>
            <a:r>
              <a:rPr lang="en-US" dirty="0" smtClean="0"/>
              <a:t>” </a:t>
            </a:r>
            <a:r>
              <a:rPr lang="en-US" dirty="0" err="1" smtClean="0"/>
              <a:t>oder</a:t>
            </a:r>
            <a:r>
              <a:rPr lang="en-US" dirty="0" smtClean="0"/>
              <a:t> “Nein”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Ist</a:t>
            </a:r>
            <a:r>
              <a:rPr lang="en-US" dirty="0" smtClean="0"/>
              <a:t> das Peter?</a:t>
            </a:r>
          </a:p>
          <a:p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Junge</a:t>
            </a:r>
            <a:r>
              <a:rPr lang="en-US" dirty="0" smtClean="0"/>
              <a:t> Peter?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13 </a:t>
            </a:r>
            <a:r>
              <a:rPr lang="en-US" dirty="0" err="1" smtClean="0"/>
              <a:t>Jahre</a:t>
            </a:r>
            <a:r>
              <a:rPr lang="en-US" dirty="0" smtClean="0"/>
              <a:t> alt?	</a:t>
            </a:r>
          </a:p>
          <a:p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in Detroit?</a:t>
            </a:r>
          </a:p>
          <a:p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England?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Heißt</a:t>
            </a:r>
            <a:r>
              <a:rPr lang="en-US" dirty="0" smtClean="0"/>
              <a:t> du Maria?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15 </a:t>
            </a:r>
            <a:r>
              <a:rPr lang="en-US" dirty="0" err="1" smtClean="0"/>
              <a:t>Jahre</a:t>
            </a:r>
            <a:r>
              <a:rPr lang="en-US" dirty="0" smtClean="0"/>
              <a:t> alt?</a:t>
            </a:r>
          </a:p>
          <a:p>
            <a:r>
              <a:rPr lang="en-US" dirty="0" err="1" smtClean="0"/>
              <a:t>Wohnst</a:t>
            </a:r>
            <a:r>
              <a:rPr lang="en-US" dirty="0" smtClean="0"/>
              <a:t> du in London?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aus</a:t>
            </a:r>
            <a:r>
              <a:rPr lang="en-US" dirty="0" smtClean="0"/>
              <a:t> Deutschland?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5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7364" y="403591"/>
            <a:ext cx="4948238" cy="886968"/>
          </a:xfrm>
        </p:spPr>
        <p:txBody>
          <a:bodyPr/>
          <a:lstStyle/>
          <a:p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0" y="1572768"/>
            <a:ext cx="4946602" cy="487955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Guten</a:t>
            </a:r>
            <a:r>
              <a:rPr lang="en-US" dirty="0" smtClean="0"/>
              <a:t> Tag!</a:t>
            </a:r>
          </a:p>
          <a:p>
            <a:r>
              <a:rPr lang="en-US" dirty="0" err="1" smtClean="0"/>
              <a:t>Guten</a:t>
            </a:r>
            <a:r>
              <a:rPr lang="en-US" dirty="0" smtClean="0"/>
              <a:t> Morgen!</a:t>
            </a:r>
          </a:p>
          <a:p>
            <a:r>
              <a:rPr lang="en-US" dirty="0" err="1" smtClean="0"/>
              <a:t>Guten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!</a:t>
            </a:r>
          </a:p>
          <a:p>
            <a:r>
              <a:rPr lang="en-US" dirty="0" smtClean="0"/>
              <a:t>Hallo!</a:t>
            </a:r>
          </a:p>
          <a:p>
            <a:r>
              <a:rPr lang="en-US" dirty="0" err="1" smtClean="0"/>
              <a:t>Grüß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geht’s</a:t>
            </a:r>
            <a:r>
              <a:rPr lang="en-US" dirty="0" smtClean="0"/>
              <a:t>?	short for: How are you?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?  (informal)	How are you?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Ihnen</a:t>
            </a:r>
            <a:r>
              <a:rPr lang="en-US" dirty="0" smtClean="0"/>
              <a:t>  (Formal, use when </a:t>
            </a:r>
            <a:r>
              <a:rPr lang="en-US" dirty="0" err="1" smtClean="0"/>
              <a:t>Mrs</a:t>
            </a:r>
            <a:r>
              <a:rPr lang="en-US" dirty="0" smtClean="0"/>
              <a:t>, </a:t>
            </a:r>
            <a:r>
              <a:rPr lang="en-US" dirty="0" err="1" smtClean="0"/>
              <a:t>Ms</a:t>
            </a:r>
            <a:r>
              <a:rPr lang="en-US" dirty="0" smtClean="0"/>
              <a:t>, </a:t>
            </a:r>
            <a:r>
              <a:rPr lang="en-US" dirty="0" err="1" smtClean="0"/>
              <a:t>Mr</a:t>
            </a:r>
            <a:r>
              <a:rPr lang="en-US" dirty="0" smtClean="0"/>
              <a:t> is appropriate)</a:t>
            </a:r>
          </a:p>
          <a:p>
            <a:endParaRPr lang="en-US" dirty="0"/>
          </a:p>
          <a:p>
            <a:r>
              <a:rPr lang="en-US" dirty="0" smtClean="0"/>
              <a:t>Answer to the question: </a:t>
            </a:r>
            <a:r>
              <a:rPr lang="en-US" dirty="0" err="1" smtClean="0"/>
              <a:t>Danke</a:t>
            </a:r>
            <a:r>
              <a:rPr lang="en-US" dirty="0" smtClean="0"/>
              <a:t>, gut! (Thank you. Good!)</a:t>
            </a:r>
          </a:p>
          <a:p>
            <a:r>
              <a:rPr lang="en-US" dirty="0" smtClean="0"/>
              <a:t>Und </a:t>
            </a:r>
            <a:r>
              <a:rPr lang="en-US" dirty="0" err="1" smtClean="0"/>
              <a:t>dir</a:t>
            </a:r>
            <a:r>
              <a:rPr lang="en-US" dirty="0" smtClean="0"/>
              <a:t>? 		And you?</a:t>
            </a:r>
          </a:p>
          <a:p>
            <a:r>
              <a:rPr lang="en-US" dirty="0" smtClean="0"/>
              <a:t>Und </a:t>
            </a:r>
            <a:r>
              <a:rPr lang="en-US" dirty="0" err="1" smtClean="0"/>
              <a:t>Ihnen</a:t>
            </a:r>
            <a:r>
              <a:rPr lang="en-US" dirty="0" smtClean="0"/>
              <a:t>? (formal)	And you? </a:t>
            </a:r>
          </a:p>
        </p:txBody>
      </p:sp>
    </p:spTree>
    <p:extLst>
      <p:ext uri="{BB962C8B-B14F-4D97-AF65-F5344CB8AC3E}">
        <p14:creationId xmlns:p14="http://schemas.microsoft.com/office/powerpoint/2010/main" val="397823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Complete “conversation” as discussed in class on Friday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geht’s</a:t>
            </a:r>
            <a:r>
              <a:rPr lang="en-US" dirty="0" smtClean="0"/>
              <a:t>?		(informal, short)</a:t>
            </a:r>
          </a:p>
          <a:p>
            <a:pPr lvl="1"/>
            <a:r>
              <a:rPr lang="en-US" dirty="0" smtClean="0"/>
              <a:t>Gut. Und </a:t>
            </a:r>
            <a:r>
              <a:rPr lang="en-US" dirty="0" err="1" smtClean="0"/>
              <a:t>dir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gut. </a:t>
            </a:r>
            <a:r>
              <a:rPr lang="en-US" dirty="0" err="1" smtClean="0"/>
              <a:t>Danke</a:t>
            </a:r>
            <a:r>
              <a:rPr lang="en-US" dirty="0" smtClean="0"/>
              <a:t>.   (</a:t>
            </a:r>
            <a:r>
              <a:rPr lang="en-US" dirty="0" err="1" smtClean="0"/>
              <a:t>auch</a:t>
            </a:r>
            <a:r>
              <a:rPr lang="en-US" dirty="0" smtClean="0"/>
              <a:t> – also, too)</a:t>
            </a:r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?		(informal)</a:t>
            </a:r>
          </a:p>
          <a:p>
            <a:pPr lvl="1"/>
            <a:r>
              <a:rPr lang="en-US" dirty="0" smtClean="0"/>
              <a:t>Mir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gut. Und </a:t>
            </a:r>
            <a:r>
              <a:rPr lang="en-US" dirty="0" err="1" smtClean="0"/>
              <a:t>dir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Mir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gut. </a:t>
            </a:r>
            <a:r>
              <a:rPr lang="en-US" dirty="0" err="1" smtClean="0"/>
              <a:t>Danke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Ihnen</a:t>
            </a:r>
            <a:r>
              <a:rPr lang="en-US" dirty="0" smtClean="0"/>
              <a:t>?	(formal)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, gut. Und </a:t>
            </a:r>
            <a:r>
              <a:rPr lang="en-US" dirty="0" err="1" smtClean="0"/>
              <a:t>Ihnen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Mir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gut. </a:t>
            </a:r>
            <a:r>
              <a:rPr lang="en-US" dirty="0" err="1" smtClean="0"/>
              <a:t>Danke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523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Frau Scheibel.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Herr Schulte.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Peter.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Maria.</a:t>
            </a:r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du?</a:t>
            </a:r>
          </a:p>
          <a:p>
            <a:r>
              <a:rPr lang="en-US" dirty="0" smtClean="0"/>
              <a:t>Und du?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2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byes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Formal</a:t>
            </a:r>
            <a:r>
              <a:rPr lang="en-US" dirty="0"/>
              <a:t>/</a:t>
            </a:r>
            <a:r>
              <a:rPr lang="en-US" dirty="0" smtClean="0"/>
              <a:t>official: Auf Wiedersehen!</a:t>
            </a:r>
          </a:p>
          <a:p>
            <a:endParaRPr lang="en-US" dirty="0"/>
          </a:p>
          <a:p>
            <a:r>
              <a:rPr lang="en-US" dirty="0" smtClean="0"/>
              <a:t>Informal (but still okay for adults you address with last name, if you are a little familiar with them):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Tschüs</a:t>
            </a:r>
          </a:p>
          <a:p>
            <a:r>
              <a:rPr lang="en-US" dirty="0" err="1" smtClean="0"/>
              <a:t>Tschau</a:t>
            </a:r>
            <a:endParaRPr lang="en-US" dirty="0" smtClean="0"/>
          </a:p>
          <a:p>
            <a:r>
              <a:rPr lang="en-US" dirty="0" smtClean="0"/>
              <a:t>Bis bald (see you soon)</a:t>
            </a:r>
          </a:p>
          <a:p>
            <a:r>
              <a:rPr lang="en-US" dirty="0" smtClean="0"/>
              <a:t>Bis </a:t>
            </a:r>
            <a:r>
              <a:rPr lang="en-US" dirty="0" err="1" smtClean="0"/>
              <a:t>dann</a:t>
            </a:r>
            <a:r>
              <a:rPr lang="en-US" dirty="0" smtClean="0"/>
              <a:t> (see you then - you have a certain day/time in mind, when you will see the person again)</a:t>
            </a:r>
          </a:p>
          <a:p>
            <a:r>
              <a:rPr lang="en-US" dirty="0" smtClean="0"/>
              <a:t>Bis </a:t>
            </a:r>
            <a:r>
              <a:rPr lang="en-US" dirty="0" err="1" smtClean="0"/>
              <a:t>morgen</a:t>
            </a:r>
            <a:r>
              <a:rPr lang="en-US" dirty="0" smtClean="0"/>
              <a:t>!  (Bis </a:t>
            </a:r>
            <a:r>
              <a:rPr lang="en-US" dirty="0" err="1" smtClean="0"/>
              <a:t>Montag</a:t>
            </a:r>
            <a:r>
              <a:rPr lang="en-US" dirty="0" smtClean="0"/>
              <a:t>!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3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1561</TotalTime>
  <Words>421</Words>
  <Application>Microsoft Macintosh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Inspiration</vt:lpstr>
      <vt:lpstr>Deutsch 1</vt:lpstr>
      <vt:lpstr>Donnerstag, der 13. September 2012 Deutsch 1 (G Stunde)  Heute ist ein G - Tag</vt:lpstr>
      <vt:lpstr>Jemanden vorstellen</vt:lpstr>
      <vt:lpstr>Fragen stellen - Information</vt:lpstr>
      <vt:lpstr>Fragen stellen – “Ja” oder “Nein”</vt:lpstr>
      <vt:lpstr>Greetings</vt:lpstr>
      <vt:lpstr>Complete “conversation” as discussed in class on Friday</vt:lpstr>
      <vt:lpstr>Introduction of Name</vt:lpstr>
      <vt:lpstr>Good byes </vt:lpstr>
      <vt:lpstr>Die Zahlen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37</cp:revision>
  <dcterms:created xsi:type="dcterms:W3CDTF">2012-09-05T12:16:07Z</dcterms:created>
  <dcterms:modified xsi:type="dcterms:W3CDTF">2012-09-13T13:10:01Z</dcterms:modified>
</cp:coreProperties>
</file>