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80" y="1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9/12/12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2105" y="685800"/>
            <a:ext cx="7575133" cy="886968"/>
          </a:xfrm>
        </p:spPr>
        <p:txBody>
          <a:bodyPr/>
          <a:lstStyle/>
          <a:p>
            <a:r>
              <a:rPr lang="en-US" dirty="0" err="1" smtClean="0"/>
              <a:t>Mittwoch</a:t>
            </a:r>
            <a:r>
              <a:rPr lang="en-US" dirty="0" smtClean="0"/>
              <a:t>, </a:t>
            </a:r>
            <a:r>
              <a:rPr lang="en-US" dirty="0" smtClean="0"/>
              <a:t>der </a:t>
            </a:r>
            <a:r>
              <a:rPr lang="en-US" dirty="0" smtClean="0"/>
              <a:t>12. </a:t>
            </a:r>
            <a:r>
              <a:rPr lang="en-US" dirty="0" smtClean="0"/>
              <a:t>September 2012</a:t>
            </a:r>
            <a:br>
              <a:rPr lang="en-US" dirty="0" smtClean="0"/>
            </a:br>
            <a:r>
              <a:rPr lang="en-US" sz="1600" dirty="0" smtClean="0"/>
              <a:t>Deutsch 1 (G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</a:t>
            </a:r>
            <a:r>
              <a:rPr lang="en-US" sz="1600" dirty="0" smtClean="0"/>
              <a:t>F </a:t>
            </a:r>
            <a:r>
              <a:rPr lang="en-US" sz="1600" dirty="0" smtClean="0"/>
              <a:t>- Tag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06316" y="2020888"/>
            <a:ext cx="5969286" cy="4462796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Welcher</a:t>
            </a:r>
            <a:r>
              <a:rPr lang="en-US" dirty="0" smtClean="0">
                <a:solidFill>
                  <a:schemeClr val="tx1"/>
                </a:solidFill>
              </a:rPr>
              <a:t> Tag </a:t>
            </a:r>
            <a:r>
              <a:rPr lang="en-US" dirty="0" err="1" smtClean="0">
                <a:solidFill>
                  <a:schemeClr val="tx1"/>
                </a:solidFill>
              </a:rPr>
              <a:t>ist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heute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Wie </a:t>
            </a:r>
            <a:r>
              <a:rPr lang="en-US" dirty="0" err="1" smtClean="0">
                <a:solidFill>
                  <a:schemeClr val="tx1"/>
                </a:solidFill>
              </a:rPr>
              <a:t>ist</a:t>
            </a:r>
            <a:r>
              <a:rPr lang="en-US" dirty="0" smtClean="0">
                <a:solidFill>
                  <a:schemeClr val="tx1"/>
                </a:solidFill>
              </a:rPr>
              <a:t> das Wetter?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Anwesenheit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Grade level meeting in the auditorium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smtClean="0"/>
              <a:t>Study numbers 1-20 in speaking and writing, and previous material from class (see PP on website for notes)</a:t>
            </a:r>
          </a:p>
          <a:p>
            <a:r>
              <a:rPr lang="en-US" dirty="0" err="1" smtClean="0"/>
              <a:t>finsh</a:t>
            </a:r>
            <a:r>
              <a:rPr lang="en-US" dirty="0" smtClean="0"/>
              <a:t> </a:t>
            </a:r>
            <a:r>
              <a:rPr lang="en-US" dirty="0" err="1" smtClean="0"/>
              <a:t>sudoko</a:t>
            </a:r>
            <a:r>
              <a:rPr lang="en-US" dirty="0" smtClean="0"/>
              <a:t> </a:t>
            </a:r>
            <a:r>
              <a:rPr lang="en-US" dirty="0" err="1" smtClean="0"/>
              <a:t>puzzel</a:t>
            </a:r>
            <a:r>
              <a:rPr lang="en-US" dirty="0" smtClean="0"/>
              <a:t> – know the numbers (if the puzzle is too difficult, write in any numbers, from 1 -9)</a:t>
            </a:r>
          </a:p>
          <a:p>
            <a:r>
              <a:rPr lang="en-US" dirty="0" smtClean="0"/>
              <a:t>find a language tree (online) and make a copy for your portfolio. Highlight the German &amp; English language</a:t>
            </a:r>
            <a:r>
              <a:rPr lang="en-US" dirty="0"/>
              <a:t> </a:t>
            </a:r>
            <a:r>
              <a:rPr lang="en-US" dirty="0" smtClean="0"/>
              <a:t>(due by </a:t>
            </a:r>
            <a:r>
              <a:rPr lang="en-US" dirty="0" smtClean="0"/>
              <a:t>Friday, 9/14)</a:t>
            </a:r>
            <a:endParaRPr lang="en-US" dirty="0" smtClean="0"/>
          </a:p>
          <a:p>
            <a:r>
              <a:rPr lang="en-US" dirty="0" smtClean="0"/>
              <a:t>Syllabus – last page </a:t>
            </a:r>
            <a:r>
              <a:rPr lang="en-US" dirty="0" smtClean="0"/>
              <a:t>due</a:t>
            </a:r>
            <a:r>
              <a:rPr lang="en-US" dirty="0"/>
              <a:t> </a:t>
            </a:r>
            <a:r>
              <a:rPr lang="en-US" dirty="0" smtClean="0"/>
              <a:t>by Friday (9/14.)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4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1435</TotalTime>
  <Words>121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Inspiration</vt:lpstr>
      <vt:lpstr>Deutsch 1</vt:lpstr>
      <vt:lpstr>Mittwoch, der 12. September 2012 Deutsch 1 (G Stunde)  Heute ist ein F - Tag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34</cp:revision>
  <dcterms:created xsi:type="dcterms:W3CDTF">2012-09-05T12:16:07Z</dcterms:created>
  <dcterms:modified xsi:type="dcterms:W3CDTF">2012-09-12T11:55:04Z</dcterms:modified>
</cp:coreProperties>
</file>