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64" r:id="rId6"/>
    <p:sldId id="259" r:id="rId7"/>
    <p:sldId id="260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856" y="1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9/11/12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uzzles.about.com/library/sudoku/blprsudokuxe01.htm?p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4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2105" y="685800"/>
            <a:ext cx="7575133" cy="886968"/>
          </a:xfrm>
        </p:spPr>
        <p:txBody>
          <a:bodyPr/>
          <a:lstStyle/>
          <a:p>
            <a:r>
              <a:rPr lang="en-US" dirty="0" err="1" smtClean="0"/>
              <a:t>Dienstag</a:t>
            </a:r>
            <a:r>
              <a:rPr lang="en-US" dirty="0" smtClean="0"/>
              <a:t>, der 11. September 2012</a:t>
            </a:r>
            <a:br>
              <a:rPr lang="en-US" dirty="0" smtClean="0"/>
            </a:br>
            <a:r>
              <a:rPr lang="en-US" sz="1600" dirty="0" smtClean="0"/>
              <a:t>Deutsch 1 (G </a:t>
            </a:r>
            <a:r>
              <a:rPr lang="en-US" sz="1600" dirty="0" err="1" smtClean="0"/>
              <a:t>Stunde</a:t>
            </a:r>
            <a:r>
              <a:rPr lang="en-US" sz="1600" dirty="0" smtClean="0"/>
              <a:t>)		</a:t>
            </a:r>
            <a:r>
              <a:rPr lang="en-US" sz="1600" dirty="0" err="1" smtClean="0"/>
              <a:t>Heute</a:t>
            </a:r>
            <a:r>
              <a:rPr lang="en-US" sz="1600" dirty="0" smtClean="0"/>
              <a:t> </a:t>
            </a:r>
            <a:r>
              <a:rPr lang="en-US" sz="1600" dirty="0" err="1" smtClean="0"/>
              <a:t>ist</a:t>
            </a:r>
            <a:r>
              <a:rPr lang="en-US" sz="1600" dirty="0" smtClean="0"/>
              <a:t> </a:t>
            </a:r>
            <a:r>
              <a:rPr lang="en-US" sz="1600" dirty="0" err="1" smtClean="0"/>
              <a:t>ein</a:t>
            </a:r>
            <a:r>
              <a:rPr lang="en-US" sz="1600" dirty="0" smtClean="0"/>
              <a:t> E - Tag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06316" y="2020888"/>
            <a:ext cx="5969286" cy="4462796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Unit: </a:t>
            </a:r>
            <a:r>
              <a:rPr lang="en-US" dirty="0" smtClean="0"/>
              <a:t>Introduction to German &amp; Germany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Objectives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/>
              <a:t>Learn phrases about the date and weather</a:t>
            </a:r>
          </a:p>
          <a:p>
            <a:pPr lvl="1"/>
            <a:r>
              <a:rPr lang="en-US" dirty="0" smtClean="0"/>
              <a:t>Check understanding from previous days</a:t>
            </a:r>
          </a:p>
          <a:p>
            <a:pPr lvl="1"/>
            <a:r>
              <a:rPr lang="en-US" dirty="0" smtClean="0"/>
              <a:t>Learn the numbers from 1 - 20</a:t>
            </a:r>
            <a:endParaRPr lang="en-US" dirty="0"/>
          </a:p>
          <a:p>
            <a:r>
              <a:rPr lang="en-US" dirty="0"/>
              <a:t>Der </a:t>
            </a:r>
            <a:r>
              <a:rPr lang="en-US" dirty="0" err="1" smtClean="0"/>
              <a:t>Unterricht</a:t>
            </a:r>
            <a:r>
              <a:rPr lang="en-US" dirty="0" smtClean="0"/>
              <a:t>:  </a:t>
            </a:r>
          </a:p>
          <a:p>
            <a:pPr lvl="1"/>
            <a:r>
              <a:rPr lang="en-US" dirty="0" err="1" smtClean="0"/>
              <a:t>Welcher</a:t>
            </a:r>
            <a:r>
              <a:rPr lang="en-US" dirty="0" smtClean="0"/>
              <a:t> Tag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heute</a:t>
            </a:r>
            <a:r>
              <a:rPr lang="en-US" dirty="0" smtClean="0"/>
              <a:t>? Wie </a:t>
            </a:r>
            <a:r>
              <a:rPr lang="en-US" dirty="0" err="1" smtClean="0"/>
              <a:t>ist</a:t>
            </a:r>
            <a:r>
              <a:rPr lang="en-US" dirty="0" smtClean="0"/>
              <a:t> das Wetter? 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“Was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habe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ich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gelernt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?” (What did I learn?)</a:t>
            </a:r>
          </a:p>
          <a:p>
            <a:pPr lvl="1"/>
            <a:r>
              <a:rPr lang="en-US" dirty="0" err="1" smtClean="0"/>
              <a:t>Üben</a:t>
            </a:r>
            <a:r>
              <a:rPr lang="en-US" dirty="0" smtClean="0"/>
              <a:t> (to practice)</a:t>
            </a:r>
          </a:p>
          <a:p>
            <a:pPr lvl="1"/>
            <a:r>
              <a:rPr lang="en-US" dirty="0" smtClean="0"/>
              <a:t>Die </a:t>
            </a:r>
            <a:r>
              <a:rPr lang="en-US" dirty="0" err="1" smtClean="0"/>
              <a:t>Zahlen</a:t>
            </a:r>
            <a:r>
              <a:rPr lang="en-US" dirty="0" smtClean="0"/>
              <a:t> von 1 bis 20</a:t>
            </a:r>
          </a:p>
          <a:p>
            <a:pPr lvl="2"/>
            <a:r>
              <a:rPr lang="en-US" dirty="0" smtClean="0"/>
              <a:t>1-10</a:t>
            </a:r>
          </a:p>
          <a:p>
            <a:pPr lvl="2"/>
            <a:r>
              <a:rPr lang="en-US" dirty="0" smtClean="0"/>
              <a:t>11-20</a:t>
            </a:r>
          </a:p>
          <a:p>
            <a:pPr lvl="2"/>
            <a:r>
              <a:rPr lang="en-US" dirty="0" err="1" smtClean="0"/>
              <a:t>Rechnen</a:t>
            </a:r>
            <a:endParaRPr lang="en-US" dirty="0" smtClean="0"/>
          </a:p>
          <a:p>
            <a:pPr lvl="2"/>
            <a:r>
              <a:rPr lang="en-US" dirty="0" err="1" smtClean="0"/>
              <a:t>Sudoko</a:t>
            </a:r>
            <a:r>
              <a:rPr lang="en-US" dirty="0"/>
              <a:t> </a:t>
            </a:r>
            <a:r>
              <a:rPr lang="en-US" dirty="0" err="1" smtClean="0"/>
              <a:t>Puzzel</a:t>
            </a:r>
            <a:endParaRPr lang="en-US" dirty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</a:t>
            </a:r>
            <a:r>
              <a:rPr lang="en-US" dirty="0" err="1" smtClean="0"/>
              <a:t>finsh</a:t>
            </a:r>
            <a:r>
              <a:rPr lang="en-US" dirty="0" smtClean="0"/>
              <a:t> </a:t>
            </a:r>
            <a:r>
              <a:rPr lang="en-US" dirty="0" err="1" smtClean="0"/>
              <a:t>sudoko</a:t>
            </a:r>
            <a:r>
              <a:rPr lang="en-US" dirty="0" smtClean="0"/>
              <a:t> </a:t>
            </a:r>
            <a:r>
              <a:rPr lang="en-US" dirty="0" err="1" smtClean="0"/>
              <a:t>puzzel</a:t>
            </a:r>
            <a:r>
              <a:rPr lang="en-US" dirty="0" smtClean="0"/>
              <a:t> – know the numbers (if the puzzle is too difficult, write in any numbers, from 1 -9)</a:t>
            </a:r>
          </a:p>
          <a:p>
            <a:r>
              <a:rPr lang="en-US" dirty="0" smtClean="0"/>
              <a:t>find a language tree (online) and make a copy for your portfolio. Highlight the German &amp; English language</a:t>
            </a:r>
            <a:r>
              <a:rPr lang="en-US" dirty="0"/>
              <a:t> </a:t>
            </a:r>
            <a:r>
              <a:rPr lang="en-US" dirty="0" smtClean="0"/>
              <a:t>(due by Friday)</a:t>
            </a:r>
          </a:p>
          <a:p>
            <a:r>
              <a:rPr lang="en-US" dirty="0" smtClean="0"/>
              <a:t>Syllabus – last page due, any day this week (week 2)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644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462" y="747888"/>
            <a:ext cx="8128000" cy="1092990"/>
          </a:xfrm>
        </p:spPr>
        <p:txBody>
          <a:bodyPr/>
          <a:lstStyle/>
          <a:p>
            <a:r>
              <a:rPr lang="en-US" sz="2000" dirty="0" smtClean="0"/>
              <a:t>Do now. </a:t>
            </a:r>
            <a:r>
              <a:rPr lang="en-US" sz="2000" b="1" u="sng" dirty="0" smtClean="0"/>
              <a:t>Write</a:t>
            </a:r>
            <a:r>
              <a:rPr lang="en-US" sz="2000" dirty="0" smtClean="0"/>
              <a:t> the following sentences/phrases in German: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Zum</a:t>
            </a:r>
            <a:r>
              <a:rPr lang="en-US" sz="2000" dirty="0" smtClean="0"/>
              <a:t> </a:t>
            </a:r>
            <a:r>
              <a:rPr lang="en-US" sz="2000" dirty="0" err="1" smtClean="0"/>
              <a:t>jetzt</a:t>
            </a:r>
            <a:r>
              <a:rPr lang="en-US" sz="2000" dirty="0" smtClean="0"/>
              <a:t> </a:t>
            </a:r>
            <a:r>
              <a:rPr lang="en-US" sz="2000" dirty="0" err="1" smtClean="0"/>
              <a:t>tun</a:t>
            </a:r>
            <a:r>
              <a:rPr lang="en-US" sz="2000" dirty="0" smtClean="0"/>
              <a:t>: </a:t>
            </a:r>
            <a:r>
              <a:rPr lang="en-US" sz="2000" b="1" u="sng" dirty="0" err="1" smtClean="0"/>
              <a:t>schreibe</a:t>
            </a:r>
            <a:r>
              <a:rPr lang="en-US" sz="2000" dirty="0" smtClean="0"/>
              <a:t> die </a:t>
            </a:r>
            <a:r>
              <a:rPr lang="en-US" sz="2000" dirty="0" err="1" smtClean="0"/>
              <a:t>folgenden</a:t>
            </a:r>
            <a:r>
              <a:rPr lang="en-US" sz="2000" dirty="0" smtClean="0"/>
              <a:t> </a:t>
            </a:r>
            <a:r>
              <a:rPr lang="en-US" sz="2000" dirty="0" err="1" smtClean="0"/>
              <a:t>Sätze</a:t>
            </a:r>
            <a:r>
              <a:rPr lang="en-US" sz="2000" dirty="0" smtClean="0"/>
              <a:t> in Deutsch: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9186" y="2264729"/>
            <a:ext cx="5056415" cy="4075112"/>
          </a:xfrm>
        </p:spPr>
        <p:txBody>
          <a:bodyPr>
            <a:normAutofit fontScale="625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Write your name and date on you paper.</a:t>
            </a:r>
          </a:p>
          <a:p>
            <a:pPr lvl="1"/>
            <a:r>
              <a:rPr lang="en-US" dirty="0" smtClean="0"/>
              <a:t>This is a “check” on the vocabulary we have learned so far. (Treat like a quiz!)</a:t>
            </a:r>
          </a:p>
          <a:p>
            <a:pPr lvl="1"/>
            <a:r>
              <a:rPr lang="en-US" dirty="0" smtClean="0"/>
              <a:t>Work by yourself! Make sure your eyes stay on your paper (or on the board.)</a:t>
            </a:r>
          </a:p>
          <a:p>
            <a:pPr lvl="1"/>
            <a:r>
              <a:rPr lang="en-US" dirty="0" smtClean="0"/>
              <a:t>There are different options for some  questions. Choose the one you feel most comfortable with. </a:t>
            </a:r>
          </a:p>
          <a:p>
            <a:pPr lvl="1"/>
            <a:r>
              <a:rPr lang="en-US" dirty="0" smtClean="0"/>
              <a:t>If you have a  question – raise your hand and I will come to your desk to answer.</a:t>
            </a:r>
          </a:p>
          <a:p>
            <a:pPr lvl="1"/>
            <a:r>
              <a:rPr lang="en-US" dirty="0" smtClean="0"/>
              <a:t>When done – please turn your paper over.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Write a greeting, any one we have learned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Ask how a other person is doing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</a:t>
            </a:r>
            <a:r>
              <a:rPr lang="en-US" dirty="0" smtClean="0"/>
              <a:t>rite an answer to the question.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Write: my name is ……. (then write you first name)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Write a question, asking for someone’s name (informal).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Write a good-bye </a:t>
            </a:r>
          </a:p>
        </p:txBody>
      </p:sp>
    </p:spTree>
    <p:extLst>
      <p:ext uri="{BB962C8B-B14F-4D97-AF65-F5344CB8AC3E}">
        <p14:creationId xmlns:p14="http://schemas.microsoft.com/office/powerpoint/2010/main" val="1156748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7364" y="403591"/>
            <a:ext cx="4948238" cy="886968"/>
          </a:xfrm>
        </p:spPr>
        <p:txBody>
          <a:bodyPr/>
          <a:lstStyle/>
          <a:p>
            <a:r>
              <a:rPr lang="en-US" dirty="0" smtClean="0"/>
              <a:t>Greetings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429000" y="1572768"/>
            <a:ext cx="4946602" cy="4879557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Guten</a:t>
            </a:r>
            <a:r>
              <a:rPr lang="en-US" dirty="0" smtClean="0"/>
              <a:t> Tag!</a:t>
            </a:r>
          </a:p>
          <a:p>
            <a:r>
              <a:rPr lang="en-US" dirty="0" err="1" smtClean="0"/>
              <a:t>Guten</a:t>
            </a:r>
            <a:r>
              <a:rPr lang="en-US" dirty="0" smtClean="0"/>
              <a:t> Morgen!</a:t>
            </a:r>
          </a:p>
          <a:p>
            <a:r>
              <a:rPr lang="en-US" dirty="0" err="1" smtClean="0"/>
              <a:t>Guten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!</a:t>
            </a:r>
          </a:p>
          <a:p>
            <a:r>
              <a:rPr lang="en-US" dirty="0" smtClean="0"/>
              <a:t>Hallo!</a:t>
            </a:r>
          </a:p>
          <a:p>
            <a:r>
              <a:rPr lang="en-US" dirty="0" err="1" smtClean="0"/>
              <a:t>Grüß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r>
              <a:rPr lang="en-US" dirty="0" smtClean="0"/>
              <a:t>Wie </a:t>
            </a:r>
            <a:r>
              <a:rPr lang="en-US" dirty="0" err="1" smtClean="0"/>
              <a:t>geht’s</a:t>
            </a:r>
            <a:r>
              <a:rPr lang="en-US" dirty="0" smtClean="0"/>
              <a:t>?	short for: How are you?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?  (informal)	How are you?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Ihnen</a:t>
            </a:r>
            <a:r>
              <a:rPr lang="en-US" dirty="0" smtClean="0"/>
              <a:t>  (Formal, use when </a:t>
            </a:r>
            <a:r>
              <a:rPr lang="en-US" dirty="0" err="1" smtClean="0"/>
              <a:t>Mrs</a:t>
            </a:r>
            <a:r>
              <a:rPr lang="en-US" dirty="0" smtClean="0"/>
              <a:t>, </a:t>
            </a:r>
            <a:r>
              <a:rPr lang="en-US" dirty="0" err="1" smtClean="0"/>
              <a:t>Ms</a:t>
            </a:r>
            <a:r>
              <a:rPr lang="en-US" dirty="0" smtClean="0"/>
              <a:t>, </a:t>
            </a:r>
            <a:r>
              <a:rPr lang="en-US" dirty="0" err="1" smtClean="0"/>
              <a:t>Mr</a:t>
            </a:r>
            <a:r>
              <a:rPr lang="en-US" dirty="0" smtClean="0"/>
              <a:t> is appropriate)</a:t>
            </a:r>
          </a:p>
          <a:p>
            <a:endParaRPr lang="en-US" dirty="0"/>
          </a:p>
          <a:p>
            <a:r>
              <a:rPr lang="en-US" dirty="0" smtClean="0"/>
              <a:t>Answer to the question: </a:t>
            </a:r>
            <a:r>
              <a:rPr lang="en-US" dirty="0" err="1" smtClean="0"/>
              <a:t>Danke</a:t>
            </a:r>
            <a:r>
              <a:rPr lang="en-US" dirty="0" smtClean="0"/>
              <a:t>, gut! (Thank you. Good!)</a:t>
            </a:r>
          </a:p>
          <a:p>
            <a:r>
              <a:rPr lang="en-US" dirty="0" smtClean="0"/>
              <a:t>Und </a:t>
            </a:r>
            <a:r>
              <a:rPr lang="en-US" dirty="0" err="1" smtClean="0"/>
              <a:t>dir</a:t>
            </a:r>
            <a:r>
              <a:rPr lang="en-US" dirty="0" smtClean="0"/>
              <a:t>? 		And you?</a:t>
            </a:r>
          </a:p>
          <a:p>
            <a:r>
              <a:rPr lang="en-US" dirty="0" smtClean="0"/>
              <a:t>Und </a:t>
            </a:r>
            <a:r>
              <a:rPr lang="en-US" dirty="0" err="1" smtClean="0"/>
              <a:t>Ihnen</a:t>
            </a:r>
            <a:r>
              <a:rPr lang="en-US" dirty="0" smtClean="0"/>
              <a:t>? (formal)	And you? </a:t>
            </a:r>
          </a:p>
        </p:txBody>
      </p:sp>
    </p:spTree>
    <p:extLst>
      <p:ext uri="{BB962C8B-B14F-4D97-AF65-F5344CB8AC3E}">
        <p14:creationId xmlns:p14="http://schemas.microsoft.com/office/powerpoint/2010/main" val="3978235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Complete “conversation” as discussed in class on Friday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Wie </a:t>
            </a:r>
            <a:r>
              <a:rPr lang="en-US" dirty="0" err="1" smtClean="0"/>
              <a:t>geht’s</a:t>
            </a:r>
            <a:r>
              <a:rPr lang="en-US" dirty="0" smtClean="0"/>
              <a:t>?		(informal, short)</a:t>
            </a:r>
          </a:p>
          <a:p>
            <a:pPr lvl="1"/>
            <a:r>
              <a:rPr lang="en-US" dirty="0" smtClean="0"/>
              <a:t>Gut. Und </a:t>
            </a:r>
            <a:r>
              <a:rPr lang="en-US" dirty="0" err="1" smtClean="0"/>
              <a:t>dir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Auch</a:t>
            </a:r>
            <a:r>
              <a:rPr lang="en-US" dirty="0" smtClean="0"/>
              <a:t> gut. </a:t>
            </a:r>
            <a:r>
              <a:rPr lang="en-US" dirty="0" err="1" smtClean="0"/>
              <a:t>Danke</a:t>
            </a:r>
            <a:r>
              <a:rPr lang="en-US" dirty="0" smtClean="0"/>
              <a:t>.   (</a:t>
            </a:r>
            <a:r>
              <a:rPr lang="en-US" dirty="0" err="1" smtClean="0"/>
              <a:t>auch</a:t>
            </a:r>
            <a:r>
              <a:rPr lang="en-US" dirty="0" smtClean="0"/>
              <a:t> – also, too)</a:t>
            </a:r>
          </a:p>
          <a:p>
            <a:endParaRPr lang="en-US" dirty="0"/>
          </a:p>
          <a:p>
            <a:r>
              <a:rPr lang="en-US" dirty="0" smtClean="0"/>
              <a:t>Wie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?		(informal)</a:t>
            </a:r>
          </a:p>
          <a:p>
            <a:pPr lvl="1"/>
            <a:r>
              <a:rPr lang="en-US" dirty="0" smtClean="0"/>
              <a:t>Mir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gut. Und </a:t>
            </a:r>
            <a:r>
              <a:rPr lang="en-US" dirty="0" err="1" smtClean="0"/>
              <a:t>dir</a:t>
            </a:r>
            <a:r>
              <a:rPr lang="en-US" dirty="0" smtClean="0"/>
              <a:t>?</a:t>
            </a:r>
          </a:p>
          <a:p>
            <a:r>
              <a:rPr lang="en-US" dirty="0" smtClean="0"/>
              <a:t>Mir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gut. </a:t>
            </a:r>
            <a:r>
              <a:rPr lang="en-US" dirty="0" err="1" smtClean="0"/>
              <a:t>Danke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Wie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Ihnen</a:t>
            </a:r>
            <a:r>
              <a:rPr lang="en-US" dirty="0" smtClean="0"/>
              <a:t>?	(formal)</a:t>
            </a:r>
          </a:p>
          <a:p>
            <a:pPr lvl="1"/>
            <a:r>
              <a:rPr lang="en-US" dirty="0" err="1" smtClean="0"/>
              <a:t>Danke</a:t>
            </a:r>
            <a:r>
              <a:rPr lang="en-US" dirty="0" smtClean="0"/>
              <a:t>, gut. Und </a:t>
            </a:r>
            <a:r>
              <a:rPr lang="en-US" dirty="0" err="1" smtClean="0"/>
              <a:t>Ihnen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Mir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gut. </a:t>
            </a:r>
            <a:r>
              <a:rPr lang="en-US" dirty="0" err="1" smtClean="0"/>
              <a:t>Danke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1523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of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heiße</a:t>
            </a:r>
            <a:r>
              <a:rPr lang="en-US" dirty="0" smtClean="0"/>
              <a:t> Frau Scheibel.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heiße</a:t>
            </a:r>
            <a:r>
              <a:rPr lang="en-US" dirty="0" smtClean="0"/>
              <a:t> Herr Schulte.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heiße</a:t>
            </a:r>
            <a:r>
              <a:rPr lang="en-US" dirty="0" smtClean="0"/>
              <a:t> Peter.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heiße</a:t>
            </a:r>
            <a:r>
              <a:rPr lang="en-US" dirty="0" smtClean="0"/>
              <a:t> Maria.</a:t>
            </a:r>
          </a:p>
          <a:p>
            <a:endParaRPr lang="en-US" dirty="0"/>
          </a:p>
          <a:p>
            <a:r>
              <a:rPr lang="en-US" dirty="0" smtClean="0"/>
              <a:t>Wie </a:t>
            </a:r>
            <a:r>
              <a:rPr lang="en-US" dirty="0" err="1" smtClean="0"/>
              <a:t>heißt</a:t>
            </a:r>
            <a:r>
              <a:rPr lang="en-US" dirty="0" smtClean="0"/>
              <a:t> du?</a:t>
            </a:r>
          </a:p>
          <a:p>
            <a:r>
              <a:rPr lang="en-US" dirty="0" smtClean="0"/>
              <a:t>Und du?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820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byes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Formal</a:t>
            </a:r>
            <a:r>
              <a:rPr lang="en-US" dirty="0"/>
              <a:t>/</a:t>
            </a:r>
            <a:r>
              <a:rPr lang="en-US" dirty="0" smtClean="0"/>
              <a:t>official: Auf Wiedersehen!</a:t>
            </a:r>
          </a:p>
          <a:p>
            <a:endParaRPr lang="en-US" dirty="0"/>
          </a:p>
          <a:p>
            <a:r>
              <a:rPr lang="en-US" dirty="0" smtClean="0"/>
              <a:t>Informal (but still okay for adults you address with last name, if you are a little familiar with them):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Tschüs</a:t>
            </a:r>
          </a:p>
          <a:p>
            <a:r>
              <a:rPr lang="en-US" dirty="0" err="1" smtClean="0"/>
              <a:t>Tschau</a:t>
            </a:r>
            <a:endParaRPr lang="en-US" dirty="0" smtClean="0"/>
          </a:p>
          <a:p>
            <a:r>
              <a:rPr lang="en-US" dirty="0" smtClean="0"/>
              <a:t>Bis bald (see you soon)</a:t>
            </a:r>
          </a:p>
          <a:p>
            <a:r>
              <a:rPr lang="en-US" dirty="0" smtClean="0"/>
              <a:t>Bis </a:t>
            </a:r>
            <a:r>
              <a:rPr lang="en-US" dirty="0" err="1" smtClean="0"/>
              <a:t>dann</a:t>
            </a:r>
            <a:r>
              <a:rPr lang="en-US" dirty="0" smtClean="0"/>
              <a:t> (see you then - you have a certain day/time in mind, when you will see the person again)</a:t>
            </a:r>
          </a:p>
          <a:p>
            <a:r>
              <a:rPr lang="en-US" dirty="0" smtClean="0"/>
              <a:t>Bis </a:t>
            </a:r>
            <a:r>
              <a:rPr lang="en-US" dirty="0" err="1" smtClean="0"/>
              <a:t>morgen</a:t>
            </a:r>
            <a:r>
              <a:rPr lang="en-US" dirty="0" smtClean="0"/>
              <a:t>!  (Bis </a:t>
            </a:r>
            <a:r>
              <a:rPr lang="en-US" dirty="0" err="1" smtClean="0"/>
              <a:t>Montag</a:t>
            </a:r>
            <a:r>
              <a:rPr lang="en-US" dirty="0" smtClean="0"/>
              <a:t>! 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139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Zahlen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Null</a:t>
            </a:r>
          </a:p>
          <a:p>
            <a:r>
              <a:rPr lang="en-US" dirty="0" err="1" smtClean="0"/>
              <a:t>Eins</a:t>
            </a:r>
            <a:endParaRPr lang="en-US" dirty="0" smtClean="0"/>
          </a:p>
          <a:p>
            <a:r>
              <a:rPr lang="en-US" dirty="0" err="1" smtClean="0"/>
              <a:t>Zwei</a:t>
            </a:r>
            <a:endParaRPr lang="en-US" dirty="0" smtClean="0"/>
          </a:p>
          <a:p>
            <a:r>
              <a:rPr lang="en-US" dirty="0" err="1" smtClean="0"/>
              <a:t>Drei</a:t>
            </a:r>
            <a:endParaRPr lang="en-US" dirty="0" smtClean="0"/>
          </a:p>
          <a:p>
            <a:r>
              <a:rPr lang="en-US" dirty="0" err="1" smtClean="0"/>
              <a:t>Vier</a:t>
            </a:r>
            <a:endParaRPr lang="en-US" dirty="0" smtClean="0"/>
          </a:p>
          <a:p>
            <a:r>
              <a:rPr lang="en-US" dirty="0" err="1" smtClean="0"/>
              <a:t>Fünf</a:t>
            </a:r>
            <a:endParaRPr lang="en-US" dirty="0" smtClean="0"/>
          </a:p>
          <a:p>
            <a:r>
              <a:rPr lang="en-US" dirty="0" err="1" smtClean="0"/>
              <a:t>Sechs</a:t>
            </a:r>
            <a:endParaRPr lang="en-US" dirty="0" smtClean="0"/>
          </a:p>
          <a:p>
            <a:r>
              <a:rPr lang="en-US" dirty="0" err="1" smtClean="0"/>
              <a:t>Sieben</a:t>
            </a:r>
            <a:endParaRPr lang="en-US" dirty="0" smtClean="0"/>
          </a:p>
          <a:p>
            <a:r>
              <a:rPr lang="en-US" dirty="0" err="1" smtClean="0"/>
              <a:t>Acht</a:t>
            </a:r>
            <a:endParaRPr lang="en-US" dirty="0" smtClean="0"/>
          </a:p>
          <a:p>
            <a:r>
              <a:rPr lang="en-US" dirty="0" err="1" smtClean="0"/>
              <a:t>Neun</a:t>
            </a:r>
            <a:endParaRPr lang="en-US" dirty="0" smtClean="0"/>
          </a:p>
          <a:p>
            <a:r>
              <a:rPr lang="en-US" dirty="0" err="1" smtClean="0"/>
              <a:t>Zehn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61646" y="1600200"/>
            <a:ext cx="4157233" cy="4525963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Elf			+  plus</a:t>
            </a:r>
          </a:p>
          <a:p>
            <a:r>
              <a:rPr lang="en-US" dirty="0" err="1" smtClean="0"/>
              <a:t>Zwölf</a:t>
            </a:r>
            <a:r>
              <a:rPr lang="en-US" dirty="0" smtClean="0"/>
              <a:t>			-   minus</a:t>
            </a:r>
          </a:p>
          <a:p>
            <a:r>
              <a:rPr lang="en-US" dirty="0" err="1" smtClean="0"/>
              <a:t>Dreizehn</a:t>
            </a:r>
            <a:r>
              <a:rPr lang="en-US" dirty="0" smtClean="0"/>
              <a:t>		x   mal</a:t>
            </a:r>
          </a:p>
          <a:p>
            <a:r>
              <a:rPr lang="en-US" dirty="0" err="1" smtClean="0"/>
              <a:t>Vierzehn</a:t>
            </a:r>
            <a:r>
              <a:rPr lang="en-US" dirty="0" smtClean="0"/>
              <a:t>		/   </a:t>
            </a:r>
            <a:r>
              <a:rPr lang="en-US" dirty="0" err="1" smtClean="0"/>
              <a:t>geteilt</a:t>
            </a:r>
            <a:r>
              <a:rPr lang="en-US" dirty="0" smtClean="0"/>
              <a:t> </a:t>
            </a:r>
            <a:r>
              <a:rPr lang="en-US" dirty="0" err="1" smtClean="0"/>
              <a:t>duch</a:t>
            </a:r>
            <a:endParaRPr lang="en-US" dirty="0" smtClean="0"/>
          </a:p>
          <a:p>
            <a:r>
              <a:rPr lang="en-US" dirty="0" err="1" smtClean="0"/>
              <a:t>Fünfzehn</a:t>
            </a:r>
            <a:endParaRPr lang="en-US" dirty="0" smtClean="0"/>
          </a:p>
          <a:p>
            <a:r>
              <a:rPr lang="en-US" dirty="0" err="1" smtClean="0"/>
              <a:t>Sechzehn</a:t>
            </a:r>
            <a:endParaRPr lang="en-US" dirty="0" smtClean="0"/>
          </a:p>
          <a:p>
            <a:r>
              <a:rPr lang="en-US" dirty="0" err="1" smtClean="0"/>
              <a:t>Siebzehn</a:t>
            </a:r>
            <a:endParaRPr lang="en-US" dirty="0" smtClean="0"/>
          </a:p>
          <a:p>
            <a:r>
              <a:rPr lang="en-US" dirty="0" err="1" smtClean="0"/>
              <a:t>Achtzehn</a:t>
            </a:r>
            <a:endParaRPr lang="en-US" dirty="0" smtClean="0"/>
          </a:p>
          <a:p>
            <a:r>
              <a:rPr lang="en-US" dirty="0" err="1" smtClean="0"/>
              <a:t>Neunzehn</a:t>
            </a:r>
            <a:endParaRPr lang="en-US" dirty="0" smtClean="0"/>
          </a:p>
          <a:p>
            <a:r>
              <a:rPr lang="en-US" dirty="0" err="1" smtClean="0"/>
              <a:t>Zwanzig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072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Sudoko</a:t>
            </a:r>
            <a:r>
              <a:rPr lang="en-US" dirty="0" smtClean="0"/>
              <a:t> </a:t>
            </a:r>
            <a:r>
              <a:rPr lang="en-US" dirty="0" err="1" smtClean="0"/>
              <a:t>Puzzel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://puzzles.about.com/library/sudoku/blprsudokuxe01.htm?p=</a:t>
            </a:r>
            <a:r>
              <a:rPr lang="en-US" dirty="0" smtClean="0">
                <a:hlinkClick r:id="rId2"/>
              </a:rPr>
              <a:t>1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237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1428</TotalTime>
  <Words>482</Words>
  <Application>Microsoft Macintosh PowerPoint</Application>
  <PresentationFormat>On-screen Show (4:3)</PresentationFormat>
  <Paragraphs>103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Inspiration</vt:lpstr>
      <vt:lpstr>Deutsch 1</vt:lpstr>
      <vt:lpstr>Dienstag, der 11. September 2012 Deutsch 1 (G Stunde)  Heute ist ein E - Tag</vt:lpstr>
      <vt:lpstr>Do now. Write the following sentences/phrases in German:  Zum jetzt tun: schreibe die folgenden Sätze in Deutsch:</vt:lpstr>
      <vt:lpstr>Greetings</vt:lpstr>
      <vt:lpstr>Complete “conversation” as discussed in class on Friday</vt:lpstr>
      <vt:lpstr>Introduction of Name</vt:lpstr>
      <vt:lpstr>Good byes </vt:lpstr>
      <vt:lpstr>Die Zahlen</vt:lpstr>
      <vt:lpstr>Sudoko Puzzel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 Scheibel</dc:creator>
  <cp:lastModifiedBy>Britta Scheibel</cp:lastModifiedBy>
  <cp:revision>31</cp:revision>
  <dcterms:created xsi:type="dcterms:W3CDTF">2012-09-05T12:16:07Z</dcterms:created>
  <dcterms:modified xsi:type="dcterms:W3CDTF">2012-09-11T20:45:53Z</dcterms:modified>
</cp:coreProperties>
</file>