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5"/>
  </p:notesMasterIdLst>
  <p:sldIdLst>
    <p:sldId id="256" r:id="rId2"/>
    <p:sldId id="283" r:id="rId3"/>
    <p:sldId id="289" r:id="rId4"/>
    <p:sldId id="319" r:id="rId5"/>
    <p:sldId id="325" r:id="rId6"/>
    <p:sldId id="322" r:id="rId7"/>
    <p:sldId id="318" r:id="rId8"/>
    <p:sldId id="323" r:id="rId9"/>
    <p:sldId id="317" r:id="rId10"/>
    <p:sldId id="315" r:id="rId11"/>
    <p:sldId id="314" r:id="rId12"/>
    <p:sldId id="310" r:id="rId13"/>
    <p:sldId id="298" r:id="rId14"/>
    <p:sldId id="299" r:id="rId15"/>
    <p:sldId id="300" r:id="rId16"/>
    <p:sldId id="301" r:id="rId17"/>
    <p:sldId id="294" r:id="rId18"/>
    <p:sldId id="278" r:id="rId19"/>
    <p:sldId id="297" r:id="rId20"/>
    <p:sldId id="284" r:id="rId21"/>
    <p:sldId id="326" r:id="rId22"/>
    <p:sldId id="320" r:id="rId23"/>
    <p:sldId id="32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79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12/19/12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81040370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5900616"/>
              </p:ext>
            </p:extLst>
          </p:nvPr>
        </p:nvGraphicFramePr>
        <p:xfrm>
          <a:off x="4419600" y="287712"/>
          <a:ext cx="3657600" cy="676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54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30744305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 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5446130"/>
              </p:ext>
            </p:extLst>
          </p:nvPr>
        </p:nvGraphicFramePr>
        <p:xfrm>
          <a:off x="4419600" y="287712"/>
          <a:ext cx="3657600" cy="676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 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469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haben</a:t>
            </a:r>
            <a:r>
              <a:rPr lang="en-US" dirty="0" smtClean="0"/>
              <a:t> – to have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01807"/>
              </p:ext>
            </p:extLst>
          </p:nvPr>
        </p:nvGraphicFramePr>
        <p:xfrm>
          <a:off x="457200" y="1417636"/>
          <a:ext cx="7620000" cy="388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94"/>
                <a:gridCol w="3094165"/>
                <a:gridCol w="3712941"/>
              </a:tblGrid>
              <a:tr h="7775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hast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habt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33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This is what you can show in your presentation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Bruder</a:t>
            </a:r>
            <a:endParaRPr lang="en-US" dirty="0" smtClean="0"/>
          </a:p>
          <a:p>
            <a:r>
              <a:rPr lang="en-US" dirty="0" smtClean="0"/>
              <a:t>2. Helmut	</a:t>
            </a:r>
          </a:p>
          <a:p>
            <a:r>
              <a:rPr lang="en-US" dirty="0" smtClean="0"/>
              <a:t>3. 56</a:t>
            </a:r>
          </a:p>
          <a:p>
            <a:r>
              <a:rPr lang="en-US" dirty="0" smtClean="0"/>
              <a:t>4. Deutschland</a:t>
            </a:r>
          </a:p>
          <a:p>
            <a:r>
              <a:rPr lang="en-US" dirty="0" smtClean="0"/>
              <a:t>5. Bochum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grün</a:t>
            </a:r>
            <a:endParaRPr lang="en-US" dirty="0" smtClean="0"/>
          </a:p>
          <a:p>
            <a:r>
              <a:rPr lang="en-US" dirty="0" smtClean="0"/>
              <a:t>7. blonde </a:t>
            </a:r>
            <a:r>
              <a:rPr lang="en-US" dirty="0" err="1" smtClean="0"/>
              <a:t>Haare</a:t>
            </a:r>
            <a:r>
              <a:rPr lang="en-US" dirty="0" smtClean="0"/>
              <a:t>,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endParaRPr lang="en-US" dirty="0" smtClean="0"/>
          </a:p>
          <a:p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endParaRPr lang="en-US" dirty="0" smtClean="0"/>
          </a:p>
          <a:p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err="1" smtClean="0"/>
              <a:t>mutig</a:t>
            </a:r>
            <a:r>
              <a:rPr lang="en-US" dirty="0" smtClean="0"/>
              <a:t>, </a:t>
            </a:r>
            <a:r>
              <a:rPr lang="en-US" dirty="0" err="1" smtClean="0"/>
              <a:t>klug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5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This is what I would like to hear (for a male family member)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>
          <a:xfrm>
            <a:off x="457200" y="1536192"/>
            <a:ext cx="2780492" cy="348951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364397" y="1536192"/>
            <a:ext cx="4712803" cy="4590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Helmut.	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56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Deutschland.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in Bochum.</a:t>
            </a:r>
          </a:p>
          <a:p>
            <a:r>
              <a:rPr lang="en-US" dirty="0" smtClean="0"/>
              <a:t>6. 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grün</a:t>
            </a:r>
            <a:r>
              <a:rPr lang="en-US" dirty="0" smtClean="0"/>
              <a:t>.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Er</a:t>
            </a:r>
            <a:r>
              <a:rPr lang="en-US" dirty="0" smtClean="0"/>
              <a:t> hat blonde,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mutig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klug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6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5478" r="254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r>
              <a:rPr lang="en-US" dirty="0" smtClean="0"/>
              <a:t>6.</a:t>
            </a:r>
          </a:p>
          <a:p>
            <a:r>
              <a:rPr lang="en-US" dirty="0" smtClean="0"/>
              <a:t>7.</a:t>
            </a:r>
          </a:p>
          <a:p>
            <a:r>
              <a:rPr lang="en-US" dirty="0" smtClean="0"/>
              <a:t>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3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6167" r="61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r>
              <a:rPr lang="en-US" dirty="0"/>
              <a:t>3.</a:t>
            </a:r>
          </a:p>
          <a:p>
            <a:r>
              <a:rPr lang="en-US" dirty="0"/>
              <a:t>4.</a:t>
            </a:r>
          </a:p>
          <a:p>
            <a:r>
              <a:rPr lang="en-US" dirty="0"/>
              <a:t>5.</a:t>
            </a:r>
          </a:p>
          <a:p>
            <a:r>
              <a:rPr lang="en-US" dirty="0"/>
              <a:t>6.</a:t>
            </a:r>
          </a:p>
          <a:p>
            <a:r>
              <a:rPr lang="en-US" dirty="0"/>
              <a:t>7.</a:t>
            </a:r>
          </a:p>
          <a:p>
            <a:r>
              <a:rPr lang="en-US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4186982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r>
              <a:rPr lang="en-US" dirty="0" smtClean="0"/>
              <a:t> die Person: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 (der </a:t>
            </a:r>
            <a:r>
              <a:rPr lang="en-US" dirty="0" err="1" smtClean="0"/>
              <a:t>Junge</a:t>
            </a:r>
            <a:r>
              <a:rPr lang="en-US" dirty="0" smtClean="0"/>
              <a:t>, der Mann, die Frau)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(her) </a:t>
            </a:r>
            <a:r>
              <a:rPr lang="en-US" dirty="0" err="1" smtClean="0"/>
              <a:t>Lieblingsfarbe</a:t>
            </a:r>
            <a:r>
              <a:rPr lang="en-US" dirty="0" smtClean="0"/>
              <a:t>? (seine (his) </a:t>
            </a:r>
            <a:r>
              <a:rPr lang="en-US" dirty="0" err="1" smtClean="0"/>
              <a:t>Lieblingsfarbe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Haarfarbe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Augenfarbe</a:t>
            </a:r>
            <a:r>
              <a:rPr lang="en-US" dirty="0" smtClean="0"/>
              <a:t>? (seine)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 hat …..e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….e </a:t>
            </a:r>
            <a:r>
              <a:rPr lang="en-US" dirty="0" err="1" smtClean="0"/>
              <a:t>Augen</a:t>
            </a:r>
            <a:r>
              <a:rPr lang="en-US" dirty="0" smtClean="0"/>
              <a:t>.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/</a:t>
            </a:r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lange</a:t>
            </a:r>
            <a:r>
              <a:rPr lang="en-US" dirty="0" smtClean="0"/>
              <a:t>/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(die </a:t>
            </a:r>
            <a:r>
              <a:rPr lang="en-US" dirty="0" err="1" smtClean="0"/>
              <a:t>Brille</a:t>
            </a:r>
            <a:r>
              <a:rPr lang="en-US" dirty="0" smtClean="0"/>
              <a:t> – glasses)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/>
              <a:t> das </a:t>
            </a:r>
            <a:r>
              <a:rPr lang="en-US" dirty="0" err="1"/>
              <a:t>Mädchen</a:t>
            </a:r>
            <a:r>
              <a:rPr lang="en-US" dirty="0"/>
              <a:t>? (der </a:t>
            </a:r>
            <a:r>
              <a:rPr lang="en-US" dirty="0" err="1"/>
              <a:t>Junge</a:t>
            </a:r>
            <a:r>
              <a:rPr lang="en-US" dirty="0"/>
              <a:t>, der Mann, die Frau) </a:t>
            </a:r>
            <a:endParaRPr lang="en-US" dirty="0" smtClean="0"/>
          </a:p>
          <a:p>
            <a:pPr lvl="1"/>
            <a:r>
              <a:rPr lang="en-US" dirty="0" smtClean="0"/>
              <a:t>(answer by stating two traits)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21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lieb</a:t>
            </a:r>
            <a:r>
              <a:rPr lang="en-US" dirty="0" smtClean="0"/>
              <a:t> – nice</a:t>
            </a:r>
          </a:p>
          <a:p>
            <a:r>
              <a:rPr lang="en-US" dirty="0" smtClean="0"/>
              <a:t>in der </a:t>
            </a:r>
            <a:r>
              <a:rPr lang="en-US" dirty="0" err="1" smtClean="0"/>
              <a:t>Nähe</a:t>
            </a:r>
            <a:r>
              <a:rPr lang="en-US" dirty="0" smtClean="0"/>
              <a:t> von </a:t>
            </a:r>
            <a:r>
              <a:rPr lang="en-US" dirty="0" err="1" smtClean="0"/>
              <a:t>uns</a:t>
            </a:r>
            <a:r>
              <a:rPr lang="en-US" dirty="0" smtClean="0"/>
              <a:t> – close by us</a:t>
            </a:r>
          </a:p>
          <a:p>
            <a:r>
              <a:rPr lang="en-US" dirty="0" err="1" smtClean="0"/>
              <a:t>arbeiten</a:t>
            </a:r>
            <a:r>
              <a:rPr lang="en-US" dirty="0" smtClean="0"/>
              <a:t> – to work</a:t>
            </a:r>
          </a:p>
          <a:p>
            <a:r>
              <a:rPr lang="en-US" dirty="0" err="1" smtClean="0"/>
              <a:t>gern</a:t>
            </a:r>
            <a:r>
              <a:rPr lang="en-US" dirty="0" smtClean="0"/>
              <a:t> – like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– still likes</a:t>
            </a:r>
          </a:p>
          <a:p>
            <a:r>
              <a:rPr lang="en-US" dirty="0" err="1" smtClean="0"/>
              <a:t>waren</a:t>
            </a:r>
            <a:r>
              <a:rPr lang="en-US" dirty="0" smtClean="0"/>
              <a:t> – were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– she speaks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uns</a:t>
            </a:r>
            <a:r>
              <a:rPr lang="en-US" dirty="0" smtClean="0"/>
              <a:t> – with 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Verwandten</a:t>
            </a:r>
            <a:r>
              <a:rPr lang="en-US" dirty="0" smtClean="0"/>
              <a:t> – relatives</a:t>
            </a:r>
          </a:p>
          <a:p>
            <a:r>
              <a:rPr lang="en-US" dirty="0" err="1" smtClean="0"/>
              <a:t>keine</a:t>
            </a:r>
            <a:r>
              <a:rPr lang="en-US" dirty="0" smtClean="0"/>
              <a:t> – no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Besuch</a:t>
            </a:r>
            <a:r>
              <a:rPr lang="en-US" dirty="0" smtClean="0"/>
              <a:t> – the visit</a:t>
            </a:r>
          </a:p>
          <a:p>
            <a:r>
              <a:rPr lang="en-US" dirty="0" err="1" smtClean="0"/>
              <a:t>bringen</a:t>
            </a:r>
            <a:r>
              <a:rPr lang="en-US" dirty="0" smtClean="0"/>
              <a:t> – to bring</a:t>
            </a:r>
          </a:p>
          <a:p>
            <a:r>
              <a:rPr lang="en-US" dirty="0" smtClean="0"/>
              <a:t>toll – great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the present</a:t>
            </a:r>
          </a:p>
          <a:p>
            <a:endParaRPr lang="en-US" dirty="0"/>
          </a:p>
          <a:p>
            <a:r>
              <a:rPr lang="en-US" dirty="0" err="1" smtClean="0"/>
              <a:t>aber</a:t>
            </a:r>
            <a:r>
              <a:rPr lang="en-US" dirty="0" smtClean="0"/>
              <a:t> – but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meint</a:t>
            </a:r>
            <a:r>
              <a:rPr lang="en-US" dirty="0"/>
              <a:t> </a:t>
            </a:r>
            <a:r>
              <a:rPr lang="en-US" dirty="0" smtClean="0"/>
              <a:t>– she thinks, she is of the opinion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2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Donnerstag</a:t>
            </a:r>
            <a:r>
              <a:rPr lang="en-US" sz="3600" dirty="0" smtClean="0"/>
              <a:t>, </a:t>
            </a:r>
            <a:r>
              <a:rPr lang="en-US" sz="3600" dirty="0" smtClean="0"/>
              <a:t>der </a:t>
            </a:r>
            <a:r>
              <a:rPr lang="en-US" sz="3600" dirty="0" smtClean="0"/>
              <a:t>20</a:t>
            </a:r>
            <a:r>
              <a:rPr lang="en-US" sz="3600" dirty="0" smtClean="0"/>
              <a:t>. </a:t>
            </a:r>
            <a:r>
              <a:rPr lang="en-US" sz="3600" dirty="0" err="1" smtClean="0"/>
              <a:t>Dezember</a:t>
            </a:r>
            <a:r>
              <a:rPr lang="en-US" sz="3600" dirty="0" smtClean="0"/>
              <a:t> 2012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 smtClean="0"/>
              <a:t> 		      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 smtClean="0"/>
              <a:t>C </a:t>
            </a:r>
            <a:r>
              <a:rPr lang="en-US" sz="2000" dirty="0" smtClean="0"/>
              <a:t>- 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6098"/>
            <a:ext cx="7920015" cy="5371902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sz="3500" b="1" dirty="0" smtClean="0"/>
              <a:t>Unit:</a:t>
            </a:r>
            <a:r>
              <a:rPr lang="en-US" sz="3500" dirty="0" smtClean="0"/>
              <a:t> Family &amp; home   	</a:t>
            </a:r>
            <a:r>
              <a:rPr lang="en-US" sz="3500" dirty="0" err="1" smtClean="0"/>
              <a:t>Familie</a:t>
            </a:r>
            <a:r>
              <a:rPr lang="en-US" sz="3500" dirty="0" smtClean="0"/>
              <a:t> &amp; </a:t>
            </a:r>
            <a:r>
              <a:rPr lang="en-US" sz="3500" dirty="0" err="1" smtClean="0"/>
              <a:t>Zuhause</a:t>
            </a:r>
            <a:endParaRPr lang="en-US" sz="3500" dirty="0" smtClean="0"/>
          </a:p>
          <a:p>
            <a:r>
              <a:rPr lang="en-US" sz="3500" b="1" dirty="0" smtClean="0"/>
              <a:t>Goal:</a:t>
            </a:r>
            <a:r>
              <a:rPr lang="en-US" sz="3500" dirty="0" smtClean="0"/>
              <a:t> to talk about and describe your family and home to someone in Germany</a:t>
            </a:r>
          </a:p>
          <a:p>
            <a:r>
              <a:rPr lang="en-US" sz="3500" b="1" dirty="0" smtClean="0"/>
              <a:t>Key question: </a:t>
            </a:r>
            <a:r>
              <a:rPr lang="en-US" sz="3500" dirty="0" smtClean="0"/>
              <a:t>What is you family and house like? </a:t>
            </a:r>
          </a:p>
          <a:p>
            <a:endParaRPr lang="en-US" sz="3500" dirty="0" smtClean="0"/>
          </a:p>
          <a:p>
            <a:r>
              <a:rPr lang="en-US" sz="3500" b="1" dirty="0" smtClean="0"/>
              <a:t>Daily Objectives: </a:t>
            </a:r>
            <a:endParaRPr lang="en-US" sz="3500" dirty="0" smtClean="0"/>
          </a:p>
          <a:p>
            <a:pPr lvl="1"/>
            <a:r>
              <a:rPr lang="en-US" sz="3500" dirty="0" smtClean="0"/>
              <a:t>participate </a:t>
            </a:r>
            <a:r>
              <a:rPr lang="en-US" sz="3500" dirty="0" smtClean="0"/>
              <a:t>in German advent tradition</a:t>
            </a:r>
          </a:p>
          <a:p>
            <a:pPr lvl="1"/>
            <a:r>
              <a:rPr lang="en-US" sz="3500" dirty="0" smtClean="0"/>
              <a:t>describe family and home</a:t>
            </a:r>
          </a:p>
          <a:p>
            <a:pPr lvl="1"/>
            <a:endParaRPr lang="en-US" sz="3500" dirty="0" smtClean="0"/>
          </a:p>
          <a:p>
            <a:r>
              <a:rPr lang="en-US" sz="3500" b="1" dirty="0" err="1" smtClean="0"/>
              <a:t>Unterricht</a:t>
            </a:r>
            <a:r>
              <a:rPr lang="en-US" sz="3500" b="1" dirty="0" smtClean="0"/>
              <a:t>:</a:t>
            </a:r>
            <a:r>
              <a:rPr lang="en-US" sz="3500" dirty="0" smtClean="0"/>
              <a:t>  </a:t>
            </a:r>
          </a:p>
          <a:p>
            <a:pPr lvl="1"/>
            <a:r>
              <a:rPr lang="en-US" sz="3500" dirty="0" err="1" smtClean="0"/>
              <a:t>Adventskalender</a:t>
            </a:r>
            <a:r>
              <a:rPr lang="en-US" sz="3500" dirty="0" smtClean="0"/>
              <a:t> </a:t>
            </a:r>
            <a:r>
              <a:rPr lang="en-US" sz="3300" dirty="0" smtClean="0"/>
              <a:t>(</a:t>
            </a:r>
            <a:r>
              <a:rPr lang="en-US" sz="3300" dirty="0"/>
              <a:t>5,9,22, 30, 17,12,1,11,16,4, </a:t>
            </a:r>
            <a:r>
              <a:rPr lang="en-US" sz="3300" dirty="0">
                <a:solidFill>
                  <a:srgbClr val="000000"/>
                </a:solidFill>
              </a:rPr>
              <a:t>24,8, </a:t>
            </a:r>
            <a:r>
              <a:rPr lang="en-US" sz="3300" dirty="0"/>
              <a:t>13, 6, 29,7, 10,34</a:t>
            </a:r>
            <a:r>
              <a:rPr lang="en-US" sz="3300" dirty="0" smtClean="0"/>
              <a:t>)</a:t>
            </a:r>
          </a:p>
          <a:p>
            <a:pPr lvl="1"/>
            <a:r>
              <a:rPr lang="en-US" sz="3500" dirty="0" err="1" smtClean="0"/>
              <a:t>Präsentationen</a:t>
            </a:r>
            <a:r>
              <a:rPr lang="en-US" sz="3500" dirty="0" smtClean="0"/>
              <a:t> – </a:t>
            </a:r>
            <a:r>
              <a:rPr lang="en-US" sz="3500" dirty="0" err="1" smtClean="0"/>
              <a:t>beschreibe</a:t>
            </a:r>
            <a:r>
              <a:rPr lang="en-US" sz="3500" dirty="0" smtClean="0"/>
              <a:t> </a:t>
            </a:r>
            <a:r>
              <a:rPr lang="en-US" sz="3500" dirty="0" err="1" smtClean="0"/>
              <a:t>dein</a:t>
            </a:r>
            <a:r>
              <a:rPr lang="en-US" sz="3500" dirty="0" smtClean="0"/>
              <a:t> </a:t>
            </a:r>
            <a:r>
              <a:rPr lang="en-US" sz="3500" dirty="0" err="1" smtClean="0"/>
              <a:t>Haus</a:t>
            </a:r>
            <a:r>
              <a:rPr lang="en-US" sz="3500" dirty="0" smtClean="0"/>
              <a:t> und </a:t>
            </a:r>
            <a:r>
              <a:rPr lang="en-US" sz="3500" dirty="0" err="1" smtClean="0"/>
              <a:t>deine</a:t>
            </a:r>
            <a:r>
              <a:rPr lang="en-US" sz="3500" dirty="0" smtClean="0"/>
              <a:t> </a:t>
            </a:r>
            <a:r>
              <a:rPr lang="en-US" sz="3500" dirty="0" err="1" smtClean="0"/>
              <a:t>Familie</a:t>
            </a:r>
            <a:endParaRPr lang="en-US" sz="3500" dirty="0" smtClean="0"/>
          </a:p>
          <a:p>
            <a:pPr lvl="1"/>
            <a:r>
              <a:rPr lang="en-US" sz="3500" dirty="0" smtClean="0"/>
              <a:t>Mache </a:t>
            </a:r>
            <a:r>
              <a:rPr lang="en-US" sz="3500" dirty="0" err="1" smtClean="0"/>
              <a:t>dir</a:t>
            </a:r>
            <a:r>
              <a:rPr lang="en-US" sz="3500" dirty="0" smtClean="0"/>
              <a:t> </a:t>
            </a:r>
            <a:r>
              <a:rPr lang="en-US" sz="3500" dirty="0" err="1" smtClean="0"/>
              <a:t>Notizen</a:t>
            </a:r>
            <a:r>
              <a:rPr lang="en-US" sz="3500" dirty="0" smtClean="0"/>
              <a:t> – </a:t>
            </a:r>
            <a:r>
              <a:rPr lang="en-US" sz="3500" dirty="0" err="1" smtClean="0"/>
              <a:t>Zettel</a:t>
            </a:r>
            <a:r>
              <a:rPr lang="en-US" sz="3500" dirty="0" smtClean="0"/>
              <a:t> </a:t>
            </a:r>
            <a:r>
              <a:rPr lang="en-US" sz="3500" dirty="0" err="1" smtClean="0"/>
              <a:t>bitte</a:t>
            </a:r>
            <a:r>
              <a:rPr lang="en-US" sz="3500" dirty="0" smtClean="0"/>
              <a:t> </a:t>
            </a:r>
            <a:r>
              <a:rPr lang="en-US" sz="3500" dirty="0" err="1" smtClean="0"/>
              <a:t>abgeben</a:t>
            </a:r>
            <a:r>
              <a:rPr lang="en-US" sz="3500" dirty="0" smtClean="0"/>
              <a:t>!</a:t>
            </a:r>
          </a:p>
          <a:p>
            <a:pPr marL="411480" lvl="1" indent="0">
              <a:buNone/>
            </a:pPr>
            <a:endParaRPr lang="en-US" sz="3500" dirty="0"/>
          </a:p>
          <a:p>
            <a:r>
              <a:rPr lang="en-US" sz="3500" b="1" dirty="0" err="1" smtClean="0"/>
              <a:t>Hausaufgaben</a:t>
            </a:r>
            <a:r>
              <a:rPr lang="en-US" sz="3500" b="1" dirty="0" smtClean="0"/>
              <a:t>: &gt;&gt; </a:t>
            </a:r>
            <a:r>
              <a:rPr lang="en-US" sz="3500" b="1" dirty="0"/>
              <a:t>2</a:t>
            </a:r>
            <a:r>
              <a:rPr lang="en-US" sz="3500" b="1" dirty="0" smtClean="0"/>
              <a:t>:</a:t>
            </a:r>
            <a:r>
              <a:rPr lang="en-US" sz="3500" b="1" dirty="0" smtClean="0"/>
              <a:t>10 &gt;&gt;</a:t>
            </a:r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following items are required to be in the portfolio: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First </a:t>
            </a:r>
            <a:r>
              <a:rPr lang="en-US" dirty="0"/>
              <a:t>s</a:t>
            </a:r>
            <a:r>
              <a:rPr lang="en-US" dirty="0" smtClean="0"/>
              <a:t>tories </a:t>
            </a:r>
            <a:r>
              <a:rPr lang="en-US" dirty="0"/>
              <a:t>- first day </a:t>
            </a:r>
            <a:r>
              <a:rPr lang="en-US" dirty="0" smtClean="0"/>
              <a:t>handout with notes taken</a:t>
            </a:r>
          </a:p>
          <a:p>
            <a:pPr lvl="1"/>
            <a:r>
              <a:rPr lang="en-US" dirty="0" smtClean="0"/>
              <a:t>Language </a:t>
            </a:r>
            <a:r>
              <a:rPr lang="en-US" dirty="0"/>
              <a:t>tree - English and German language </a:t>
            </a:r>
            <a:r>
              <a:rPr lang="en-US" dirty="0" smtClean="0"/>
              <a:t>highlighted</a:t>
            </a:r>
          </a:p>
          <a:p>
            <a:pPr lvl="1"/>
            <a:r>
              <a:rPr lang="en-US" dirty="0" smtClean="0"/>
              <a:t>German </a:t>
            </a:r>
            <a:r>
              <a:rPr lang="en-US" dirty="0"/>
              <a:t>F</a:t>
            </a:r>
            <a:r>
              <a:rPr lang="en-US" dirty="0" smtClean="0"/>
              <a:t>ederal </a:t>
            </a:r>
            <a:r>
              <a:rPr lang="en-US" dirty="0"/>
              <a:t>States - handout with information filled in the </a:t>
            </a:r>
            <a:r>
              <a:rPr lang="en-US" dirty="0" smtClean="0"/>
              <a:t>blanks</a:t>
            </a:r>
          </a:p>
          <a:p>
            <a:pPr lvl="1"/>
            <a:r>
              <a:rPr lang="en-US" dirty="0" smtClean="0"/>
              <a:t>German Federal States – your notes from the presentations</a:t>
            </a:r>
          </a:p>
          <a:p>
            <a:pPr lvl="1"/>
            <a:r>
              <a:rPr lang="en-US" dirty="0" smtClean="0"/>
              <a:t>Alphabet </a:t>
            </a:r>
          </a:p>
          <a:p>
            <a:pPr lvl="1"/>
            <a:r>
              <a:rPr lang="en-US" dirty="0" smtClean="0"/>
              <a:t>Unit Reflection </a:t>
            </a:r>
          </a:p>
          <a:p>
            <a:pPr lvl="1"/>
            <a:r>
              <a:rPr lang="en-US" dirty="0" smtClean="0"/>
              <a:t>Conjugation chart with pronouns and at least one conjugated verb – highlight the conjugated endings</a:t>
            </a:r>
          </a:p>
          <a:p>
            <a:pPr lvl="1"/>
            <a:r>
              <a:rPr lang="en-US" dirty="0" smtClean="0"/>
              <a:t>All Quizzes (1-9 so far) with corrections </a:t>
            </a:r>
          </a:p>
        </p:txBody>
      </p:sp>
    </p:spTree>
    <p:extLst>
      <p:ext uri="{BB962C8B-B14F-4D97-AF65-F5344CB8AC3E}">
        <p14:creationId xmlns:p14="http://schemas.microsoft.com/office/powerpoint/2010/main" val="96238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9657763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63982884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390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2562556"/>
              </p:ext>
            </p:extLst>
          </p:nvPr>
        </p:nvGraphicFramePr>
        <p:xfrm>
          <a:off x="457200" y="324805"/>
          <a:ext cx="3657598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2304261"/>
              </p:ext>
            </p:extLst>
          </p:nvPr>
        </p:nvGraphicFramePr>
        <p:xfrm>
          <a:off x="4419600" y="322664"/>
          <a:ext cx="3657598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63625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2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der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(appearance)</a:t>
            </a:r>
          </a:p>
          <a:p>
            <a:endParaRPr lang="en-US" dirty="0" smtClean="0"/>
          </a:p>
          <a:p>
            <a:r>
              <a:rPr lang="en-US" u="sng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Klein.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braun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kaputt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neu</a:t>
            </a:r>
            <a:endParaRPr lang="en-US" dirty="0" smtClean="0"/>
          </a:p>
          <a:p>
            <a:r>
              <a:rPr lang="en-US" dirty="0" smtClean="0"/>
              <a:t>… alt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groß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599" y="1536192"/>
            <a:ext cx="3919369" cy="4590288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/>
              <a:t>Wie </a:t>
            </a:r>
            <a:r>
              <a:rPr lang="en-US" u="sng" dirty="0" err="1" smtClean="0"/>
              <a:t>findest</a:t>
            </a:r>
            <a:r>
              <a:rPr lang="en-US" u="sng" dirty="0" smtClean="0"/>
              <a:t> du </a:t>
            </a:r>
            <a:r>
              <a:rPr lang="en-US" dirty="0" smtClean="0"/>
              <a:t>den </a:t>
            </a:r>
            <a:r>
              <a:rPr lang="en-US" dirty="0" err="1" smtClean="0"/>
              <a:t>Stuhl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smtClean="0"/>
              <a:t>(</a:t>
            </a:r>
            <a:r>
              <a:rPr lang="en-US" u="sng" dirty="0" smtClean="0"/>
              <a:t>What do you think of 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(opinion)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schön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r>
              <a:rPr lang="en-US" dirty="0" smtClean="0"/>
              <a:t>   (I find the chair pretty.)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häßlich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…. </a:t>
            </a:r>
            <a:r>
              <a:rPr lang="en-US" dirty="0" err="1" smtClean="0"/>
              <a:t>bequem</a:t>
            </a:r>
            <a:endParaRPr lang="en-US" dirty="0" smtClean="0"/>
          </a:p>
          <a:p>
            <a:r>
              <a:rPr lang="en-US" dirty="0" smtClean="0"/>
              <a:t>….</a:t>
            </a:r>
            <a:r>
              <a:rPr lang="en-US" dirty="0" err="1" smtClean="0"/>
              <a:t>unbequem</a:t>
            </a:r>
            <a:endParaRPr lang="en-US" dirty="0" smtClean="0"/>
          </a:p>
          <a:p>
            <a:r>
              <a:rPr lang="en-US" dirty="0" smtClean="0"/>
              <a:t>… gut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nicht</a:t>
            </a:r>
            <a:r>
              <a:rPr lang="en-US" dirty="0" smtClean="0"/>
              <a:t> gut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25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-Homework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Lernkärtchen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Kapitel</a:t>
            </a:r>
            <a:r>
              <a:rPr lang="en-US" dirty="0" smtClean="0"/>
              <a:t> 2, </a:t>
            </a:r>
            <a:r>
              <a:rPr lang="en-US" dirty="0" err="1" smtClean="0"/>
              <a:t>Seite</a:t>
            </a:r>
            <a:r>
              <a:rPr lang="en-US" dirty="0" smtClean="0"/>
              <a:t> 63 (Komm mit).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Alle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Vokabeln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 err="1" smtClean="0">
                <a:solidFill>
                  <a:srgbClr val="000000"/>
                </a:solidFill>
              </a:rPr>
              <a:t>Lerne</a:t>
            </a:r>
            <a:r>
              <a:rPr lang="en-US" dirty="0" smtClean="0">
                <a:solidFill>
                  <a:srgbClr val="000000"/>
                </a:solidFill>
              </a:rPr>
              <a:t> die </a:t>
            </a:r>
            <a:r>
              <a:rPr lang="en-US" dirty="0" err="1" smtClean="0">
                <a:solidFill>
                  <a:srgbClr val="000000"/>
                </a:solidFill>
              </a:rPr>
              <a:t>Vokabeln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für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Stufe</a:t>
            </a:r>
            <a:r>
              <a:rPr lang="en-US" dirty="0" smtClean="0">
                <a:solidFill>
                  <a:srgbClr val="000000"/>
                </a:solidFill>
              </a:rPr>
              <a:t> 1 &amp; 2.</a:t>
            </a:r>
          </a:p>
          <a:p>
            <a:endParaRPr lang="en-US" dirty="0"/>
          </a:p>
          <a:p>
            <a:r>
              <a:rPr lang="en-US" b="1" dirty="0" smtClean="0"/>
              <a:t>Flashcards for chapter 2, page 63 (Komm mit). </a:t>
            </a:r>
          </a:p>
          <a:p>
            <a:r>
              <a:rPr lang="en-US" b="1" dirty="0" smtClean="0"/>
              <a:t>All of the vocabulary. Study part 1 &amp; 2.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Think about your portfolio – see last slide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u="sng" dirty="0" smtClean="0"/>
              <a:t>General Info about homework:</a:t>
            </a:r>
            <a:endParaRPr lang="en-US" u="sng" dirty="0"/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10911992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2640825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367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Sentences structure &amp; Pronouns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.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/>
              <a:t>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________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Ist</a:t>
            </a:r>
            <a:r>
              <a:rPr lang="en-US" dirty="0" smtClean="0"/>
              <a:t> die Couch </a:t>
            </a:r>
            <a:r>
              <a:rPr lang="en-US" dirty="0" err="1" smtClean="0"/>
              <a:t>klein</a:t>
            </a:r>
            <a:r>
              <a:rPr lang="en-US" dirty="0" smtClean="0"/>
              <a:t>?       </a:t>
            </a:r>
            <a:r>
              <a:rPr lang="en-US" dirty="0" err="1" smtClean="0"/>
              <a:t>Ja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(</a:t>
            </a:r>
            <a:r>
              <a:rPr lang="en-US" dirty="0" err="1" smtClean="0"/>
              <a:t>auch</a:t>
            </a:r>
            <a:r>
              <a:rPr lang="en-US" dirty="0" smtClean="0"/>
              <a:t>)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.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 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_______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…….?         </a:t>
            </a:r>
            <a:r>
              <a:rPr lang="en-US" dirty="0" err="1" smtClean="0">
                <a:solidFill>
                  <a:srgbClr val="008000"/>
                </a:solidFill>
              </a:rPr>
              <a:t>Ja</a:t>
            </a:r>
            <a:r>
              <a:rPr lang="en-US" dirty="0" smtClean="0">
                <a:solidFill>
                  <a:srgbClr val="008000"/>
                </a:solidFill>
              </a:rPr>
              <a:t>. ………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.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______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……..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Write sentences describing </a:t>
            </a:r>
            <a:r>
              <a:rPr lang="en-US" b="1" dirty="0" smtClean="0">
                <a:solidFill>
                  <a:srgbClr val="FF0000"/>
                </a:solidFill>
              </a:rPr>
              <a:t>five </a:t>
            </a:r>
            <a:r>
              <a:rPr lang="en-US" dirty="0" smtClean="0">
                <a:solidFill>
                  <a:srgbClr val="FF0000"/>
                </a:solidFill>
              </a:rPr>
              <a:t>of your </a:t>
            </a:r>
            <a:r>
              <a:rPr lang="en-US" dirty="0">
                <a:solidFill>
                  <a:srgbClr val="FF0000"/>
                </a:solidFill>
              </a:rPr>
              <a:t>furniture on the back of your floor plan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Use complex sentences,  und/ </a:t>
            </a:r>
            <a:r>
              <a:rPr lang="en-US" b="1" dirty="0" err="1" smtClean="0">
                <a:solidFill>
                  <a:srgbClr val="FF0000"/>
                </a:solidFill>
              </a:rPr>
              <a:t>aber</a:t>
            </a:r>
            <a:r>
              <a:rPr lang="en-US" b="1" dirty="0" smtClean="0">
                <a:solidFill>
                  <a:srgbClr val="FF0000"/>
                </a:solidFill>
              </a:rPr>
              <a:t> &amp; pronouns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10 </a:t>
            </a:r>
            <a:r>
              <a:rPr lang="en-US" dirty="0" err="1">
                <a:solidFill>
                  <a:srgbClr val="FF0000"/>
                </a:solidFill>
              </a:rPr>
              <a:t>Minuten</a:t>
            </a:r>
            <a:r>
              <a:rPr lang="en-US" dirty="0">
                <a:solidFill>
                  <a:srgbClr val="FF0000"/>
                </a:solidFill>
              </a:rPr>
              <a:t>.   Hand </a:t>
            </a:r>
            <a:r>
              <a:rPr lang="en-US" dirty="0" smtClean="0">
                <a:solidFill>
                  <a:srgbClr val="FF0000"/>
                </a:solidFill>
              </a:rPr>
              <a:t>in.   If you don’t have a floor plan as needed – then draw some furniture and label them. Then write your sentences.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7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Mein </a:t>
            </a:r>
            <a:r>
              <a:rPr lang="en-US" dirty="0" err="1" smtClean="0"/>
              <a:t>Bericht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/>
              <a:t> </a:t>
            </a:r>
            <a:r>
              <a:rPr lang="en-US" dirty="0" smtClean="0"/>
              <a:t>…. (Phil)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Das </a:t>
            </a:r>
            <a:r>
              <a:rPr lang="en-US" b="1" dirty="0" err="1" smtClean="0"/>
              <a:t>ist</a:t>
            </a:r>
            <a:r>
              <a:rPr lang="en-US" b="1" dirty="0" smtClean="0"/>
              <a:t> Phil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15 </a:t>
            </a:r>
            <a:r>
              <a:rPr lang="en-US" dirty="0" err="1" smtClean="0"/>
              <a:t>Jahre</a:t>
            </a:r>
            <a:r>
              <a:rPr lang="en-US" dirty="0" smtClean="0"/>
              <a:t> alt.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Michigan und </a:t>
            </a:r>
            <a:r>
              <a:rPr lang="en-US" dirty="0" err="1" smtClean="0"/>
              <a:t>wohnt</a:t>
            </a:r>
            <a:r>
              <a:rPr lang="en-US" dirty="0" smtClean="0"/>
              <a:t> in Detroit. </a:t>
            </a:r>
          </a:p>
          <a:p>
            <a:r>
              <a:rPr lang="en-US" dirty="0" smtClean="0"/>
              <a:t>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blau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Phil </a:t>
            </a:r>
            <a:r>
              <a:rPr lang="en-US" dirty="0" err="1"/>
              <a:t>kommt</a:t>
            </a:r>
            <a:r>
              <a:rPr lang="en-US" dirty="0"/>
              <a:t> mit </a:t>
            </a:r>
            <a:r>
              <a:rPr lang="en-US" dirty="0" err="1"/>
              <a:t>dem</a:t>
            </a:r>
            <a:r>
              <a:rPr lang="en-US" dirty="0"/>
              <a:t> Bus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Schule</a:t>
            </a:r>
            <a:r>
              <a:rPr lang="en-US" dirty="0"/>
              <a:t>. </a:t>
            </a:r>
          </a:p>
          <a:p>
            <a:r>
              <a:rPr lang="en-US" dirty="0"/>
              <a:t>Phil hat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Haustier</a:t>
            </a:r>
            <a:r>
              <a:rPr lang="en-US" dirty="0"/>
              <a:t>. </a:t>
            </a:r>
            <a:r>
              <a:rPr lang="en-US" dirty="0" err="1"/>
              <a:t>Er</a:t>
            </a:r>
            <a:r>
              <a:rPr lang="en-US" dirty="0"/>
              <a:t> hat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Katze</a:t>
            </a:r>
            <a:r>
              <a:rPr lang="en-US" dirty="0"/>
              <a:t>. </a:t>
            </a:r>
          </a:p>
          <a:p>
            <a:r>
              <a:rPr lang="en-US" u="sng" dirty="0"/>
              <a:t>Phil </a:t>
            </a:r>
            <a:r>
              <a:rPr lang="en-US" u="sng" dirty="0" err="1"/>
              <a:t>ist</a:t>
            </a:r>
            <a:r>
              <a:rPr lang="en-US" u="sng" dirty="0"/>
              <a:t> </a:t>
            </a:r>
            <a:r>
              <a:rPr lang="en-US" u="sng" dirty="0" err="1"/>
              <a:t>lustig</a:t>
            </a:r>
            <a:r>
              <a:rPr lang="en-US" u="sng" dirty="0"/>
              <a:t>. </a:t>
            </a:r>
          </a:p>
          <a:p>
            <a:endParaRPr lang="en-US" dirty="0" smtClean="0"/>
          </a:p>
          <a:p>
            <a:r>
              <a:rPr lang="en-US" b="1" dirty="0" err="1" smtClean="0"/>
              <a:t>Phils</a:t>
            </a:r>
            <a:r>
              <a:rPr lang="en-US" b="1" dirty="0" smtClean="0"/>
              <a:t> </a:t>
            </a:r>
            <a:r>
              <a:rPr lang="en-US" b="1" dirty="0" err="1" smtClean="0"/>
              <a:t>Familie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John.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18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Isa.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12 </a:t>
            </a:r>
            <a:r>
              <a:rPr lang="en-US" dirty="0" err="1" smtClean="0"/>
              <a:t>Jahre</a:t>
            </a:r>
            <a:r>
              <a:rPr lang="en-US" dirty="0" smtClean="0"/>
              <a:t> alt. Isa hat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braune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 und 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Negations: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Haustier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u="sng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4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Beschreibe</a:t>
            </a:r>
            <a:r>
              <a:rPr lang="en-US" sz="3200" dirty="0" smtClean="0"/>
              <a:t> die </a:t>
            </a:r>
            <a:r>
              <a:rPr lang="en-US" sz="3200" dirty="0" err="1" smtClean="0"/>
              <a:t>Familienmitglieder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600" dirty="0" smtClean="0"/>
              <a:t>Das </a:t>
            </a:r>
            <a:r>
              <a:rPr lang="en-US" sz="1600" dirty="0" err="1" smtClean="0"/>
              <a:t>ist</a:t>
            </a:r>
            <a:r>
              <a:rPr lang="en-US" sz="1600" dirty="0" smtClean="0"/>
              <a:t> die </a:t>
            </a:r>
            <a:r>
              <a:rPr lang="en-US" sz="1600" dirty="0" err="1" smtClean="0"/>
              <a:t>Familie</a:t>
            </a:r>
            <a:r>
              <a:rPr lang="en-US" sz="1600" dirty="0" smtClean="0"/>
              <a:t> von 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. </a:t>
            </a:r>
          </a:p>
          <a:p>
            <a:pPr marL="114300" indent="0">
              <a:buNone/>
            </a:pPr>
            <a:r>
              <a:rPr lang="en-US" sz="1600" dirty="0" smtClean="0"/>
              <a:t>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 </a:t>
            </a:r>
            <a:r>
              <a:rPr lang="en-US" sz="1600" dirty="0" err="1" smtClean="0"/>
              <a:t>sind</a:t>
            </a:r>
            <a:r>
              <a:rPr lang="en-US" sz="1600" dirty="0" smtClean="0"/>
              <a:t> </a:t>
            </a:r>
            <a:r>
              <a:rPr lang="en-US" sz="1600" dirty="0" err="1" smtClean="0"/>
              <a:t>Geschwister</a:t>
            </a:r>
            <a:r>
              <a:rPr lang="en-US" sz="1600" dirty="0" smtClean="0"/>
              <a:t>.</a:t>
            </a:r>
          </a:p>
          <a:p>
            <a:pPr marL="114300" indent="0">
              <a:buNone/>
            </a:pPr>
            <a:endParaRPr lang="en-US" sz="1600" dirty="0" smtClean="0"/>
          </a:p>
          <a:p>
            <a:r>
              <a:rPr lang="en-US" sz="1600" dirty="0" err="1" smtClean="0"/>
              <a:t>Wer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das?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Toms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 ? (trait)</a:t>
            </a:r>
          </a:p>
          <a:p>
            <a:endParaRPr lang="en-US" sz="1600" dirty="0" smtClean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Anjas</a:t>
            </a:r>
            <a:r>
              <a:rPr lang="en-US" sz="1600" dirty="0" smtClean="0"/>
              <a:t>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(e)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/>
              <a:t>Wie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</a:t>
            </a:r>
            <a:r>
              <a:rPr lang="en-US" sz="1600" dirty="0"/>
              <a:t>e) …. ? (trait)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 smtClean="0"/>
              <a:t>ihre</a:t>
            </a:r>
            <a:r>
              <a:rPr lang="en-US" sz="1600" dirty="0" smtClean="0"/>
              <a:t> (plural – their) </a:t>
            </a:r>
            <a:r>
              <a:rPr lang="en-US" sz="1600" dirty="0" err="1" smtClean="0"/>
              <a:t>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 err="1" smtClean="0"/>
              <a:t>hre</a:t>
            </a:r>
            <a:r>
              <a:rPr lang="en-US" sz="1600" dirty="0" smtClean="0"/>
              <a:t> </a:t>
            </a:r>
            <a:r>
              <a:rPr lang="en-US" sz="1600" dirty="0" err="1" smtClean="0"/>
              <a:t>Großeltern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die Mutter, der </a:t>
            </a:r>
            <a:r>
              <a:rPr lang="en-US" sz="2900" dirty="0" err="1" smtClean="0"/>
              <a:t>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Schwester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Bruder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Tante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Onkel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Großmutter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Großvater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Cousine</a:t>
            </a:r>
            <a:r>
              <a:rPr lang="en-US" sz="2900" dirty="0" smtClean="0"/>
              <a:t>, der Cousin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Geschwister</a:t>
            </a:r>
            <a:endParaRPr lang="en-US" sz="2900" dirty="0" smtClean="0"/>
          </a:p>
          <a:p>
            <a:r>
              <a:rPr lang="en-US" sz="2900" dirty="0" smtClean="0"/>
              <a:t>die Frau, der Mann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Haustiere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Katze</a:t>
            </a:r>
            <a:r>
              <a:rPr lang="en-US" sz="2900" dirty="0" smtClean="0"/>
              <a:t>, der </a:t>
            </a:r>
            <a:r>
              <a:rPr lang="en-US" sz="2900" dirty="0" err="1" smtClean="0"/>
              <a:t>Hund</a:t>
            </a:r>
            <a:endParaRPr lang="en-US" sz="2900" dirty="0" smtClean="0"/>
          </a:p>
          <a:p>
            <a:endParaRPr lang="en-US" sz="2900" dirty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Nichte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Neffe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Zwillinge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Enkelin</a:t>
            </a:r>
            <a:r>
              <a:rPr lang="en-US" sz="2900" dirty="0" smtClean="0"/>
              <a:t>, der </a:t>
            </a:r>
            <a:r>
              <a:rPr lang="en-US" sz="2900" dirty="0" err="1" smtClean="0"/>
              <a:t>Enkel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Freundin</a:t>
            </a:r>
            <a:r>
              <a:rPr lang="en-US" sz="2900" dirty="0" smtClean="0"/>
              <a:t>, der Freund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820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99623231"/>
              </p:ext>
            </p:extLst>
          </p:nvPr>
        </p:nvGraphicFramePr>
        <p:xfrm>
          <a:off x="213445" y="297979"/>
          <a:ext cx="391755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650"/>
                <a:gridCol w="559650"/>
                <a:gridCol w="559650"/>
                <a:gridCol w="559650"/>
                <a:gridCol w="559650"/>
                <a:gridCol w="559650"/>
                <a:gridCol w="55965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5452127"/>
              </p:ext>
            </p:extLst>
          </p:nvPr>
        </p:nvGraphicFramePr>
        <p:xfrm>
          <a:off x="4419601" y="322664"/>
          <a:ext cx="4047659" cy="642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237"/>
                <a:gridCol w="578237"/>
                <a:gridCol w="578237"/>
                <a:gridCol w="578237"/>
                <a:gridCol w="578237"/>
                <a:gridCol w="578237"/>
                <a:gridCol w="578237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052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19723974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99678830"/>
              </p:ext>
            </p:extLst>
          </p:nvPr>
        </p:nvGraphicFramePr>
        <p:xfrm>
          <a:off x="4419600" y="321191"/>
          <a:ext cx="3657600" cy="6415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2146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23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14360</TotalTime>
  <Words>2104</Words>
  <Application>Microsoft Macintosh PowerPoint</Application>
  <PresentationFormat>On-screen Show (4:3)</PresentationFormat>
  <Paragraphs>1137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Deutsch 1</vt:lpstr>
      <vt:lpstr>Donnerstag, der 20. Dezember 2012 Deutsch 1, G Stunde         Heute ist ein C - Tag</vt:lpstr>
      <vt:lpstr>Hausaufgaben-Homework</vt:lpstr>
      <vt:lpstr>PowerPoint Presentation</vt:lpstr>
      <vt:lpstr>Sentences structure &amp; Pronouns</vt:lpstr>
      <vt:lpstr>Mein Bericht über …. (Phil)</vt:lpstr>
      <vt:lpstr>Beschreibe die Familienmitglieder</vt:lpstr>
      <vt:lpstr>PowerPoint Presentation</vt:lpstr>
      <vt:lpstr>PowerPoint Presentation</vt:lpstr>
      <vt:lpstr>PowerPoint Presentation</vt:lpstr>
      <vt:lpstr>PowerPoint Presentation</vt:lpstr>
      <vt:lpstr>haben – to have </vt:lpstr>
      <vt:lpstr>Meine Familie This is what you can show in your presentation</vt:lpstr>
      <vt:lpstr>Meine Familie This is what I would like to hear (for a male family member)</vt:lpstr>
      <vt:lpstr>Meine Familie – your turn</vt:lpstr>
      <vt:lpstr>Meine Familie – your turn</vt:lpstr>
      <vt:lpstr>Beschreibe die Person:</vt:lpstr>
      <vt:lpstr>Log-in information for Netbook</vt:lpstr>
      <vt:lpstr>Vokabeln Texte Seite 25</vt:lpstr>
      <vt:lpstr>Portfolio  </vt:lpstr>
      <vt:lpstr>PowerPoint Presentation</vt:lpstr>
      <vt:lpstr>PowerPoint Presentation</vt:lpstr>
      <vt:lpstr>Beschreibe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362</cp:revision>
  <dcterms:created xsi:type="dcterms:W3CDTF">2012-09-05T12:16:07Z</dcterms:created>
  <dcterms:modified xsi:type="dcterms:W3CDTF">2012-12-19T22:00:28Z</dcterms:modified>
</cp:coreProperties>
</file>