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2"/>
  </p:notesMasterIdLst>
  <p:sldIdLst>
    <p:sldId id="256" r:id="rId2"/>
    <p:sldId id="283" r:id="rId3"/>
    <p:sldId id="289" r:id="rId4"/>
    <p:sldId id="322" r:id="rId5"/>
    <p:sldId id="318" r:id="rId6"/>
    <p:sldId id="323" r:id="rId7"/>
    <p:sldId id="317" r:id="rId8"/>
    <p:sldId id="315" r:id="rId9"/>
    <p:sldId id="314" r:id="rId10"/>
    <p:sldId id="310" r:id="rId11"/>
    <p:sldId id="298" r:id="rId12"/>
    <p:sldId id="299" r:id="rId13"/>
    <p:sldId id="300" r:id="rId14"/>
    <p:sldId id="301" r:id="rId15"/>
    <p:sldId id="294" r:id="rId16"/>
    <p:sldId id="278" r:id="rId17"/>
    <p:sldId id="297" r:id="rId18"/>
    <p:sldId id="284" r:id="rId19"/>
    <p:sldId id="319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12/13/12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(1-9 so far) with corrections </a:t>
            </a:r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9379478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5423562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Donnerstag</a:t>
            </a:r>
            <a:r>
              <a:rPr lang="en-US" sz="3600" dirty="0" smtClean="0"/>
              <a:t>, </a:t>
            </a:r>
            <a:r>
              <a:rPr lang="en-US" sz="3600" dirty="0" smtClean="0"/>
              <a:t>der </a:t>
            </a:r>
            <a:r>
              <a:rPr lang="en-US" sz="3600" dirty="0" smtClean="0"/>
              <a:t>13.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smtClean="0"/>
              <a:t>E 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Family &amp; home   	</a:t>
            </a:r>
            <a:r>
              <a:rPr lang="en-US" sz="3500" dirty="0" err="1" smtClean="0"/>
              <a:t>Familie</a:t>
            </a:r>
            <a:r>
              <a:rPr lang="en-US" sz="3500" dirty="0" smtClean="0"/>
              <a:t> &amp; </a:t>
            </a:r>
            <a:r>
              <a:rPr lang="en-US" sz="3500" dirty="0" err="1" smtClean="0"/>
              <a:t>Zuhause</a:t>
            </a:r>
            <a:endParaRPr lang="en-US" sz="3500" dirty="0" smtClean="0"/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 family and home to someone in Germany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is you family and house like? 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grade awareness</a:t>
            </a:r>
          </a:p>
          <a:p>
            <a:pPr lvl="1"/>
            <a:r>
              <a:rPr lang="en-US" sz="3500" dirty="0" smtClean="0"/>
              <a:t>participate in German advent tradition</a:t>
            </a:r>
          </a:p>
          <a:p>
            <a:pPr lvl="1"/>
            <a:endParaRPr lang="en-US" sz="3500" dirty="0" smtClean="0"/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smtClean="0"/>
              <a:t>Participation points, absences, tutoring</a:t>
            </a:r>
          </a:p>
          <a:p>
            <a:pPr lvl="1"/>
            <a:r>
              <a:rPr lang="en-US" sz="3500" dirty="0" err="1" smtClean="0"/>
              <a:t>Adventskalender</a:t>
            </a:r>
            <a:r>
              <a:rPr lang="en-US" sz="3500" dirty="0" smtClean="0"/>
              <a:t> ( done: 5, 9, 22, 30, 17,12,1,11,16,4, 24, </a:t>
            </a:r>
            <a:r>
              <a:rPr lang="en-US" sz="3500" dirty="0" smtClean="0"/>
              <a:t>8</a:t>
            </a:r>
            <a:r>
              <a:rPr lang="en-US" sz="3500" dirty="0" smtClean="0">
                <a:solidFill>
                  <a:srgbClr val="FF0000"/>
                </a:solidFill>
              </a:rPr>
              <a:t>,6</a:t>
            </a:r>
            <a:r>
              <a:rPr lang="en-US" sz="3500" dirty="0" smtClean="0"/>
              <a:t>)</a:t>
            </a:r>
            <a:endParaRPr lang="en-US" sz="3500" dirty="0" smtClean="0"/>
          </a:p>
          <a:p>
            <a:pPr lvl="1"/>
            <a:r>
              <a:rPr lang="en-US" sz="3500" dirty="0" err="1" smtClean="0"/>
              <a:t>gebe</a:t>
            </a:r>
            <a:r>
              <a:rPr lang="en-US" sz="3500" dirty="0" smtClean="0"/>
              <a:t> </a:t>
            </a:r>
            <a:r>
              <a:rPr lang="en-US" sz="3500" dirty="0" err="1" smtClean="0"/>
              <a:t>deinen</a:t>
            </a:r>
            <a:r>
              <a:rPr lang="en-US" sz="3500" dirty="0" smtClean="0"/>
              <a:t> </a:t>
            </a:r>
            <a:r>
              <a:rPr lang="en-US" sz="3500" dirty="0" err="1" smtClean="0"/>
              <a:t>Grundriss</a:t>
            </a:r>
            <a:r>
              <a:rPr lang="en-US" sz="3500" dirty="0" smtClean="0"/>
              <a:t> ab</a:t>
            </a:r>
          </a:p>
          <a:p>
            <a:pPr lvl="1"/>
            <a:r>
              <a:rPr lang="en-US" sz="3500" dirty="0" err="1" smtClean="0"/>
              <a:t>gemeinsam</a:t>
            </a:r>
            <a:r>
              <a:rPr lang="en-US" sz="3500" dirty="0" smtClean="0"/>
              <a:t> </a:t>
            </a:r>
            <a:r>
              <a:rPr lang="en-US" sz="3500" dirty="0" err="1" smtClean="0"/>
              <a:t>Lesen</a:t>
            </a:r>
            <a:r>
              <a:rPr lang="en-US" sz="3500" dirty="0" smtClean="0"/>
              <a:t>: </a:t>
            </a:r>
            <a:r>
              <a:rPr lang="en-US" sz="3500" dirty="0" err="1" smtClean="0"/>
              <a:t>Seite</a:t>
            </a:r>
            <a:r>
              <a:rPr lang="en-US" sz="3500" dirty="0" smtClean="0"/>
              <a:t> 67 – </a:t>
            </a:r>
            <a:r>
              <a:rPr lang="en-US" sz="3500" dirty="0" err="1" smtClean="0"/>
              <a:t>ein</a:t>
            </a:r>
            <a:r>
              <a:rPr lang="en-US" sz="3500" dirty="0" smtClean="0"/>
              <a:t> Brief</a:t>
            </a:r>
          </a:p>
          <a:p>
            <a:pPr lvl="1"/>
            <a:r>
              <a:rPr lang="en-US" sz="3500" dirty="0" err="1" smtClean="0"/>
              <a:t>nochmal</a:t>
            </a:r>
            <a:r>
              <a:rPr lang="en-US" sz="3500" dirty="0" smtClean="0"/>
              <a:t> </a:t>
            </a:r>
            <a:r>
              <a:rPr lang="en-US" sz="3500" dirty="0" err="1" smtClean="0"/>
              <a:t>laut</a:t>
            </a:r>
            <a:r>
              <a:rPr lang="en-US" sz="3500" dirty="0" smtClean="0"/>
              <a:t> </a:t>
            </a:r>
            <a:r>
              <a:rPr lang="en-US" sz="3500" dirty="0" err="1" smtClean="0"/>
              <a:t>lesen</a:t>
            </a:r>
            <a:r>
              <a:rPr lang="en-US" sz="3500" dirty="0" smtClean="0"/>
              <a:t> – </a:t>
            </a:r>
            <a:r>
              <a:rPr lang="en-US" sz="3500" dirty="0" err="1" smtClean="0"/>
              <a:t>betonen</a:t>
            </a:r>
            <a:endParaRPr lang="en-US" sz="3500" dirty="0" smtClean="0"/>
          </a:p>
          <a:p>
            <a:pPr lvl="1"/>
            <a:r>
              <a:rPr lang="en-US" sz="3500" dirty="0" err="1" smtClean="0"/>
              <a:t>Seite</a:t>
            </a:r>
            <a:r>
              <a:rPr lang="en-US" sz="3500" dirty="0" smtClean="0"/>
              <a:t> 74 – </a:t>
            </a:r>
            <a:r>
              <a:rPr lang="en-US" sz="3500" dirty="0" err="1" smtClean="0"/>
              <a:t>Wortschatz</a:t>
            </a:r>
            <a:endParaRPr lang="en-US" sz="3500" dirty="0" smtClean="0"/>
          </a:p>
          <a:p>
            <a:pPr lvl="1"/>
            <a:r>
              <a:rPr lang="en-US" sz="3500" dirty="0" err="1" smtClean="0"/>
              <a:t>Hören</a:t>
            </a:r>
            <a:r>
              <a:rPr lang="en-US" sz="3500" dirty="0" smtClean="0"/>
              <a:t>: </a:t>
            </a:r>
            <a:r>
              <a:rPr lang="en-US" sz="3500" dirty="0" err="1" smtClean="0"/>
              <a:t>Seite</a:t>
            </a:r>
            <a:r>
              <a:rPr lang="en-US" sz="3500" dirty="0" smtClean="0"/>
              <a:t> 74 # 13 (11) – </a:t>
            </a:r>
            <a:r>
              <a:rPr lang="en-US" sz="3500" dirty="0" err="1" smtClean="0"/>
              <a:t>mache</a:t>
            </a:r>
            <a:r>
              <a:rPr lang="en-US" sz="3500" dirty="0" smtClean="0"/>
              <a:t> </a:t>
            </a:r>
            <a:r>
              <a:rPr lang="en-US" sz="3500" dirty="0" err="1" smtClean="0"/>
              <a:t>dir</a:t>
            </a:r>
            <a:r>
              <a:rPr lang="en-US" sz="3500" dirty="0" smtClean="0"/>
              <a:t> </a:t>
            </a:r>
            <a:r>
              <a:rPr lang="en-US" sz="3500" dirty="0" err="1" smtClean="0"/>
              <a:t>Notizen</a:t>
            </a:r>
            <a:endParaRPr lang="en-US" sz="3500" dirty="0" smtClean="0"/>
          </a:p>
          <a:p>
            <a:pPr lvl="1"/>
            <a:r>
              <a:rPr lang="en-US" sz="3500" dirty="0" err="1" smtClean="0"/>
              <a:t>Seite</a:t>
            </a:r>
            <a:r>
              <a:rPr lang="en-US" sz="3500" dirty="0" smtClean="0"/>
              <a:t> 75 SSMD – </a:t>
            </a:r>
            <a:r>
              <a:rPr lang="en-US" sz="3500" dirty="0" err="1" smtClean="0"/>
              <a:t>besprechen</a:t>
            </a:r>
            <a:r>
              <a:rPr lang="en-US" sz="3500" dirty="0" smtClean="0"/>
              <a:t> &amp; </a:t>
            </a:r>
            <a:r>
              <a:rPr lang="en-US" sz="3500" dirty="0" err="1" smtClean="0"/>
              <a:t>betonen</a:t>
            </a:r>
            <a:r>
              <a:rPr lang="en-US" sz="3500" dirty="0" smtClean="0"/>
              <a:t> - </a:t>
            </a:r>
            <a:r>
              <a:rPr lang="en-US" sz="3500" dirty="0" err="1" smtClean="0"/>
              <a:t>Satzstruktur</a:t>
            </a:r>
            <a:endParaRPr lang="en-US" sz="3500" dirty="0" smtClean="0"/>
          </a:p>
          <a:p>
            <a:pPr marL="411480" lvl="1" indent="0">
              <a:buNone/>
            </a:pP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 &gt;&gt; 11:10 &gt;&gt;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195234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8948234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Komm mit – </a:t>
            </a:r>
            <a:r>
              <a:rPr lang="en-US" dirty="0" err="1" smtClean="0"/>
              <a:t>Buch</a:t>
            </a:r>
            <a:r>
              <a:rPr lang="en-US" dirty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75 # 14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mit </a:t>
            </a:r>
            <a:r>
              <a:rPr lang="en-US" dirty="0" err="1" smtClean="0"/>
              <a:t>allen</a:t>
            </a:r>
            <a:r>
              <a:rPr lang="en-US" dirty="0" smtClean="0"/>
              <a:t> </a:t>
            </a:r>
            <a:r>
              <a:rPr lang="en-US" dirty="0" err="1" smtClean="0"/>
              <a:t>Möbeln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b="1" dirty="0" smtClean="0"/>
              <a:t>“Komm mit” – page 75 # 14 write sentences, using all furniture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6798507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4619242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723974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9678830"/>
              </p:ext>
            </p:extLst>
          </p:nvPr>
        </p:nvGraphicFramePr>
        <p:xfrm>
          <a:off x="4419600" y="321191"/>
          <a:ext cx="3657600" cy="641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2146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13740</TotalTime>
  <Words>1650</Words>
  <Application>Microsoft Macintosh PowerPoint</Application>
  <PresentationFormat>On-screen Show (4:3)</PresentationFormat>
  <Paragraphs>964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Deutsch 1</vt:lpstr>
      <vt:lpstr>Donnerstag, der 13. Dezember 2012 Deutsch 1, G Stunde         Heute ist ein E - Tag</vt:lpstr>
      <vt:lpstr>Hausaufgaben-Homework</vt:lpstr>
      <vt:lpstr>Mein Bericht über …. (Phil)</vt:lpstr>
      <vt:lpstr>Beschreibe die Familienmitglieder</vt:lpstr>
      <vt:lpstr>PowerPoint Presentation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336</cp:revision>
  <dcterms:created xsi:type="dcterms:W3CDTF">2012-09-05T12:16:07Z</dcterms:created>
  <dcterms:modified xsi:type="dcterms:W3CDTF">2012-12-13T21:19:50Z</dcterms:modified>
</cp:coreProperties>
</file>