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8"/>
  </p:notesMasterIdLst>
  <p:sldIdLst>
    <p:sldId id="256" r:id="rId2"/>
    <p:sldId id="283" r:id="rId3"/>
    <p:sldId id="289" r:id="rId4"/>
    <p:sldId id="307" r:id="rId5"/>
    <p:sldId id="315" r:id="rId6"/>
    <p:sldId id="314" r:id="rId7"/>
    <p:sldId id="310" r:id="rId8"/>
    <p:sldId id="298" r:id="rId9"/>
    <p:sldId id="299" r:id="rId10"/>
    <p:sldId id="300" r:id="rId11"/>
    <p:sldId id="301" r:id="rId12"/>
    <p:sldId id="294" r:id="rId13"/>
    <p:sldId id="278" r:id="rId14"/>
    <p:sldId id="297" r:id="rId15"/>
    <p:sldId id="284" r:id="rId16"/>
    <p:sldId id="31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272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12/3/12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(1-9 so far) with corrections </a:t>
            </a:r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6342001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42019"/>
              </p:ext>
            </p:extLst>
          </p:nvPr>
        </p:nvGraphicFramePr>
        <p:xfrm>
          <a:off x="4419600" y="287712"/>
          <a:ext cx="36576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58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Montag</a:t>
            </a:r>
            <a:r>
              <a:rPr lang="en-US" sz="3600" dirty="0" smtClean="0"/>
              <a:t>, der 3. </a:t>
            </a:r>
            <a:r>
              <a:rPr lang="en-US" sz="3600" dirty="0" err="1" smtClean="0"/>
              <a:t>Dezember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   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E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07975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2500" b="1" dirty="0" smtClean="0"/>
              <a:t>Unit:</a:t>
            </a:r>
            <a:r>
              <a:rPr lang="en-US" sz="2500" dirty="0" smtClean="0"/>
              <a:t> Family &amp; home   	</a:t>
            </a:r>
            <a:r>
              <a:rPr lang="en-US" sz="2500" dirty="0" err="1" smtClean="0"/>
              <a:t>Familie</a:t>
            </a:r>
            <a:r>
              <a:rPr lang="en-US" sz="2500" dirty="0" smtClean="0"/>
              <a:t> &amp; </a:t>
            </a:r>
            <a:r>
              <a:rPr lang="en-US" sz="2500" dirty="0" err="1" smtClean="0"/>
              <a:t>Zuhause</a:t>
            </a:r>
            <a:endParaRPr lang="en-US" sz="2500" dirty="0" smtClean="0"/>
          </a:p>
          <a:p>
            <a:r>
              <a:rPr lang="en-US" sz="2500" b="1" dirty="0" smtClean="0"/>
              <a:t>Goal:</a:t>
            </a:r>
            <a:r>
              <a:rPr lang="en-US" sz="2500" dirty="0" smtClean="0"/>
              <a:t> to talk about, describe your family and home</a:t>
            </a:r>
          </a:p>
          <a:p>
            <a:r>
              <a:rPr lang="en-US" sz="2500" b="1" dirty="0" smtClean="0"/>
              <a:t>Key question: </a:t>
            </a:r>
            <a:r>
              <a:rPr lang="en-US" sz="2500" dirty="0" smtClean="0"/>
              <a:t>What is you family and house like? </a:t>
            </a:r>
          </a:p>
          <a:p>
            <a:endParaRPr lang="en-US" sz="2500" dirty="0" smtClean="0"/>
          </a:p>
          <a:p>
            <a:r>
              <a:rPr lang="en-US" sz="2500" b="1" dirty="0" smtClean="0"/>
              <a:t>Daily Objectives: </a:t>
            </a:r>
            <a:endParaRPr lang="en-US" sz="2500" dirty="0" smtClean="0"/>
          </a:p>
          <a:p>
            <a:pPr lvl="1"/>
            <a:r>
              <a:rPr lang="en-US" sz="2500" dirty="0" smtClean="0"/>
              <a:t>culture – advent time in Germany</a:t>
            </a:r>
          </a:p>
          <a:p>
            <a:pPr lvl="1"/>
            <a:r>
              <a:rPr lang="en-US" sz="2500" dirty="0" smtClean="0"/>
              <a:t>reading comprehension, writing, listening – how one gets to school</a:t>
            </a:r>
          </a:p>
          <a:p>
            <a:pPr marL="301943" lvl="1" indent="0">
              <a:buNone/>
            </a:pPr>
            <a:endParaRPr lang="en-US" sz="2500" dirty="0" smtClean="0"/>
          </a:p>
          <a:p>
            <a:r>
              <a:rPr lang="en-US" sz="2500" b="1" dirty="0" err="1" smtClean="0"/>
              <a:t>Unterricht</a:t>
            </a:r>
            <a:r>
              <a:rPr lang="en-US" sz="2500" b="1" dirty="0" smtClean="0"/>
              <a:t>:</a:t>
            </a:r>
            <a:r>
              <a:rPr lang="en-US" sz="2500" dirty="0" smtClean="0"/>
              <a:t>  </a:t>
            </a:r>
          </a:p>
          <a:p>
            <a:pPr lvl="1"/>
            <a:r>
              <a:rPr lang="en-US" sz="2500" dirty="0" smtClean="0"/>
              <a:t>Participation points, last weeks points – absences, tutoring</a:t>
            </a:r>
          </a:p>
          <a:p>
            <a:pPr lvl="1"/>
            <a:r>
              <a:rPr lang="en-US" sz="2500" dirty="0" err="1" smtClean="0"/>
              <a:t>Lesen</a:t>
            </a:r>
            <a:r>
              <a:rPr lang="en-US" sz="2500" dirty="0" smtClean="0"/>
              <a:t>: </a:t>
            </a:r>
            <a:r>
              <a:rPr lang="en-US" sz="2500" dirty="0" err="1" smtClean="0"/>
              <a:t>Seite</a:t>
            </a:r>
            <a:r>
              <a:rPr lang="en-US" sz="2500" dirty="0" smtClean="0"/>
              <a:t> 18 &amp; 19 – </a:t>
            </a:r>
            <a:r>
              <a:rPr lang="en-US" sz="2500" dirty="0" err="1" smtClean="0"/>
              <a:t>Fragen</a:t>
            </a:r>
            <a:r>
              <a:rPr lang="en-US" sz="2500" dirty="0" smtClean="0"/>
              <a:t> </a:t>
            </a:r>
            <a:r>
              <a:rPr lang="en-US" sz="2500" dirty="0" err="1" smtClean="0"/>
              <a:t>zu</a:t>
            </a:r>
            <a:r>
              <a:rPr lang="en-US" sz="2500" dirty="0" smtClean="0"/>
              <a:t> den </a:t>
            </a:r>
            <a:r>
              <a:rPr lang="en-US" sz="2500" dirty="0" err="1" smtClean="0"/>
              <a:t>Vokabeln</a:t>
            </a:r>
            <a:r>
              <a:rPr lang="en-US" sz="2500" dirty="0" smtClean="0"/>
              <a:t>?</a:t>
            </a:r>
            <a:endParaRPr lang="en-US" sz="2500" dirty="0" smtClean="0"/>
          </a:p>
          <a:p>
            <a:pPr lvl="1"/>
            <a:r>
              <a:rPr lang="en-US" sz="2500" dirty="0" err="1" smtClean="0"/>
              <a:t>Adventszeit</a:t>
            </a:r>
            <a:r>
              <a:rPr lang="en-US" sz="2500" dirty="0" smtClean="0"/>
              <a:t> </a:t>
            </a:r>
            <a:r>
              <a:rPr lang="en-US" sz="2500" dirty="0" smtClean="0"/>
              <a:t>in Deutschland – </a:t>
            </a:r>
            <a:r>
              <a:rPr lang="en-US" sz="2500" dirty="0" err="1" smtClean="0"/>
              <a:t>Adventskalender</a:t>
            </a:r>
            <a:endParaRPr lang="en-US" sz="2500" dirty="0" smtClean="0"/>
          </a:p>
          <a:p>
            <a:pPr lvl="1"/>
            <a:r>
              <a:rPr lang="en-US" sz="2500" dirty="0" err="1" smtClean="0"/>
              <a:t>Hausaufgaben</a:t>
            </a:r>
            <a:r>
              <a:rPr lang="en-US" sz="2500" dirty="0" smtClean="0"/>
              <a:t> </a:t>
            </a:r>
            <a:r>
              <a:rPr lang="en-US" sz="2500" dirty="0" err="1" smtClean="0"/>
              <a:t>vorlesen</a:t>
            </a:r>
            <a:endParaRPr lang="en-US" sz="2500" dirty="0" smtClean="0"/>
          </a:p>
          <a:p>
            <a:pPr lvl="1"/>
            <a:r>
              <a:rPr lang="en-US" sz="2500" dirty="0" err="1" smtClean="0"/>
              <a:t>Landeskunde</a:t>
            </a:r>
            <a:r>
              <a:rPr lang="en-US" sz="2500" dirty="0" smtClean="0"/>
              <a:t>: S. 31 </a:t>
            </a:r>
            <a:r>
              <a:rPr lang="en-US" sz="2500" dirty="0" err="1" smtClean="0"/>
              <a:t>besprechen</a:t>
            </a:r>
            <a:endParaRPr lang="en-US" sz="2500" dirty="0" smtClean="0"/>
          </a:p>
          <a:p>
            <a:pPr lvl="1"/>
            <a:r>
              <a:rPr lang="en-US" sz="2500" dirty="0" smtClean="0"/>
              <a:t>Video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1 </a:t>
            </a:r>
          </a:p>
          <a:p>
            <a:pPr marL="411480" lvl="1" indent="0">
              <a:buNone/>
            </a:pPr>
            <a:endParaRPr lang="en-US" sz="2500" dirty="0"/>
          </a:p>
          <a:p>
            <a:r>
              <a:rPr lang="en-US" sz="2500" b="1" dirty="0" err="1" smtClean="0"/>
              <a:t>Hausaufgaben</a:t>
            </a:r>
            <a:r>
              <a:rPr lang="en-US" sz="2500" b="1" dirty="0" smtClean="0"/>
              <a:t>: &gt;&gt;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20 # 1 – 5. </a:t>
            </a:r>
            <a:r>
              <a:rPr lang="en-US" dirty="0" err="1" smtClean="0"/>
              <a:t>Beantworte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auf der </a:t>
            </a:r>
            <a:r>
              <a:rPr lang="en-US" dirty="0" err="1" smtClean="0"/>
              <a:t>ganzen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Page 20 # 1-5. Answer the questions on the whole page (1-5) write complete sentences for # 4 and write the complete conversation for # 5.</a:t>
            </a:r>
          </a:p>
          <a:p>
            <a:endParaRPr lang="en-US" dirty="0"/>
          </a:p>
          <a:p>
            <a:r>
              <a:rPr lang="en-US" dirty="0" smtClean="0"/>
              <a:t>Think about your portfolio – see last slide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4206415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4073617"/>
              </p:ext>
            </p:extLst>
          </p:nvPr>
        </p:nvGraphicFramePr>
        <p:xfrm>
          <a:off x="4419600" y="287712"/>
          <a:ext cx="36576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3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040370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900616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74430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5446130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6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00003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00003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12145</TotalTime>
  <Words>1056</Words>
  <Application>Microsoft Macintosh PowerPoint</Application>
  <PresentationFormat>On-screen Show (4:3)</PresentationFormat>
  <Paragraphs>611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Deutsch 1</vt:lpstr>
      <vt:lpstr>Montag, der 3. Dezember 2012 Deutsch 1, G Stunde         Heute ist ein E - Tag</vt:lpstr>
      <vt:lpstr>Hausaufgaben-Homework</vt:lpstr>
      <vt:lpstr>PowerPoint Presentation</vt:lpstr>
      <vt:lpstr>PowerPoint Presentation</vt:lpstr>
      <vt:lpstr>PowerPoint Presentation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Portfolio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296</cp:revision>
  <dcterms:created xsi:type="dcterms:W3CDTF">2012-09-05T12:16:07Z</dcterms:created>
  <dcterms:modified xsi:type="dcterms:W3CDTF">2012-12-03T16:42:23Z</dcterms:modified>
</cp:coreProperties>
</file>