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4"/>
  </p:notesMasterIdLst>
  <p:sldIdLst>
    <p:sldId id="256" r:id="rId2"/>
    <p:sldId id="283" r:id="rId3"/>
    <p:sldId id="302" r:id="rId4"/>
    <p:sldId id="289" r:id="rId5"/>
    <p:sldId id="298" r:id="rId6"/>
    <p:sldId id="299" r:id="rId7"/>
    <p:sldId id="300" r:id="rId8"/>
    <p:sldId id="301" r:id="rId9"/>
    <p:sldId id="294" r:id="rId10"/>
    <p:sldId id="284" r:id="rId11"/>
    <p:sldId id="278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1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11/8/12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smtClean="0"/>
              <a:t>Unit Reflection </a:t>
            </a:r>
          </a:p>
          <a:p>
            <a:pPr lvl="1"/>
            <a:r>
              <a:rPr lang="en-US" dirty="0" smtClean="0"/>
              <a:t>Conjugation chart with pronouns and at least one conjugated verb – highlight the conjugated endings</a:t>
            </a:r>
          </a:p>
          <a:p>
            <a:pPr lvl="1"/>
            <a:r>
              <a:rPr lang="en-US" dirty="0" smtClean="0"/>
              <a:t>All Quizzes (1-6 so far) with corrections </a:t>
            </a:r>
          </a:p>
          <a:p>
            <a:r>
              <a:rPr lang="en-US" dirty="0" smtClean="0"/>
              <a:t>See website: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der 8. November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D</a:t>
            </a:r>
            <a:r>
              <a:rPr lang="en-US" sz="2000" dirty="0" smtClean="0"/>
              <a:t>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0797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Unit: Family &amp; home   	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Zuhause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Question: Who / How is this person?</a:t>
            </a:r>
          </a:p>
          <a:p>
            <a:r>
              <a:rPr lang="en-US" dirty="0" err="1" smtClean="0"/>
              <a:t>Fragen</a:t>
            </a:r>
            <a:r>
              <a:rPr lang="en-US" dirty="0" smtClean="0"/>
              <a:t>: 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Person? Wie </a:t>
            </a:r>
            <a:r>
              <a:rPr lang="en-US" dirty="0" err="1" smtClean="0"/>
              <a:t>ist</a:t>
            </a:r>
            <a:r>
              <a:rPr lang="en-US" dirty="0" smtClean="0"/>
              <a:t> die Person?</a:t>
            </a:r>
          </a:p>
          <a:p>
            <a:endParaRPr lang="en-US" dirty="0" smtClean="0"/>
          </a:p>
          <a:p>
            <a:r>
              <a:rPr lang="en-US" dirty="0" smtClean="0"/>
              <a:t>Objectives: </a:t>
            </a:r>
          </a:p>
          <a:p>
            <a:pPr lvl="1"/>
            <a:r>
              <a:rPr lang="en-US" dirty="0" smtClean="0"/>
              <a:t>presentational speaking: describing people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Quiz </a:t>
            </a:r>
            <a:r>
              <a:rPr lang="en-US" dirty="0" err="1" smtClean="0"/>
              <a:t>zurückgeben</a:t>
            </a:r>
            <a:r>
              <a:rPr lang="en-US" dirty="0" smtClean="0"/>
              <a:t> und </a:t>
            </a:r>
            <a:r>
              <a:rPr lang="en-US" dirty="0" err="1" smtClean="0"/>
              <a:t>besprechen</a:t>
            </a:r>
            <a:r>
              <a:rPr lang="en-US" dirty="0" smtClean="0"/>
              <a:t> – Participation points for 11/7</a:t>
            </a:r>
          </a:p>
          <a:p>
            <a:pPr lvl="1"/>
            <a:r>
              <a:rPr lang="en-US" dirty="0" err="1" smtClean="0"/>
              <a:t>Präsentationen</a:t>
            </a:r>
            <a:endParaRPr lang="en-US" dirty="0" smtClean="0"/>
          </a:p>
          <a:p>
            <a:pPr lvl="1"/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– </a:t>
            </a:r>
            <a:r>
              <a:rPr lang="en-US" dirty="0" err="1" smtClean="0"/>
              <a:t>morgen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43694010"/>
              </p:ext>
            </p:extLst>
          </p:nvPr>
        </p:nvGraphicFramePr>
        <p:xfrm>
          <a:off x="457200" y="307288"/>
          <a:ext cx="3698856" cy="5974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76"/>
                <a:gridCol w="616476"/>
                <a:gridCol w="616476"/>
                <a:gridCol w="616476"/>
                <a:gridCol w="616476"/>
                <a:gridCol w="616476"/>
              </a:tblGrid>
              <a:tr h="457729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43891" marR="4389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3891" marR="4389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3891" marR="4389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3891" marR="4389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3891" marR="4389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3891" marR="43891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#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11/7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7420406"/>
              </p:ext>
            </p:extLst>
          </p:nvPr>
        </p:nvGraphicFramePr>
        <p:xfrm>
          <a:off x="4404794" y="307288"/>
          <a:ext cx="3770964" cy="632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494"/>
                <a:gridCol w="628494"/>
                <a:gridCol w="628494"/>
                <a:gridCol w="628494"/>
                <a:gridCol w="628494"/>
                <a:gridCol w="628494"/>
              </a:tblGrid>
              <a:tr h="432897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#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11/7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13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Think about your portfolio – see next page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9783</TotalTime>
  <Words>519</Words>
  <Application>Microsoft Macintosh PowerPoint</Application>
  <PresentationFormat>On-screen Show (4:3)</PresentationFormat>
  <Paragraphs>189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Deutsch 1</vt:lpstr>
      <vt:lpstr>Donnerstag, der 8. November 2012 Deutsch 1, G Stunde   Heute ist ein D- Tag</vt:lpstr>
      <vt:lpstr>PowerPoint Presentation</vt:lpstr>
      <vt:lpstr>Hausaufgaben-Homework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Portfolio  </vt:lpstr>
      <vt:lpstr>Log-in information for Netbook</vt:lpstr>
      <vt:lpstr>Vokabeln Texte Seite 25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217</cp:revision>
  <dcterms:created xsi:type="dcterms:W3CDTF">2012-09-05T12:16:07Z</dcterms:created>
  <dcterms:modified xsi:type="dcterms:W3CDTF">2012-11-08T17:44:04Z</dcterms:modified>
</cp:coreProperties>
</file>