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2"/>
  </p:notesMasterIdLst>
  <p:sldIdLst>
    <p:sldId id="256" r:id="rId2"/>
    <p:sldId id="283" r:id="rId3"/>
    <p:sldId id="294" r:id="rId4"/>
    <p:sldId id="289" r:id="rId5"/>
    <p:sldId id="293" r:id="rId6"/>
    <p:sldId id="284" r:id="rId7"/>
    <p:sldId id="278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352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10/31/12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</a:t>
            </a:r>
            <a:r>
              <a:rPr lang="en-US" sz="3600" dirty="0" smtClean="0"/>
              <a:t>der </a:t>
            </a:r>
            <a:r>
              <a:rPr lang="en-US" sz="3600" dirty="0" smtClean="0"/>
              <a:t>1</a:t>
            </a:r>
            <a:r>
              <a:rPr lang="en-US" sz="3600" dirty="0" smtClean="0"/>
              <a:t>. </a:t>
            </a:r>
            <a:r>
              <a:rPr lang="en-US" sz="3600" dirty="0" smtClean="0"/>
              <a:t>November </a:t>
            </a:r>
            <a:r>
              <a:rPr lang="en-US" sz="3600" dirty="0" smtClean="0"/>
              <a:t>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G</a:t>
            </a:r>
            <a:r>
              <a:rPr lang="en-US" sz="2000" dirty="0" smtClean="0"/>
              <a:t>- </a:t>
            </a:r>
            <a:r>
              <a:rPr lang="en-US" sz="2000" dirty="0" smtClean="0"/>
              <a:t>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079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Unit: Family &amp; home   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Question: Who / How is this person?</a:t>
            </a:r>
          </a:p>
          <a:p>
            <a:r>
              <a:rPr lang="en-US" dirty="0" err="1" smtClean="0"/>
              <a:t>Fragen</a:t>
            </a:r>
            <a:r>
              <a:rPr lang="en-US" dirty="0" smtClean="0"/>
              <a:t>: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Person? Wie </a:t>
            </a:r>
            <a:r>
              <a:rPr lang="en-US" dirty="0" err="1" smtClean="0"/>
              <a:t>ist</a:t>
            </a:r>
            <a:r>
              <a:rPr lang="en-US" dirty="0" smtClean="0"/>
              <a:t> die Person?</a:t>
            </a:r>
          </a:p>
          <a:p>
            <a:endParaRPr lang="en-US" dirty="0" smtClean="0"/>
          </a:p>
          <a:p>
            <a:r>
              <a:rPr lang="en-US" dirty="0" smtClean="0"/>
              <a:t>Objectives: </a:t>
            </a:r>
          </a:p>
          <a:p>
            <a:pPr lvl="1"/>
            <a:r>
              <a:rPr lang="en-US" dirty="0" smtClean="0"/>
              <a:t>describing people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 (</a:t>
            </a:r>
            <a:r>
              <a:rPr lang="en-US" dirty="0" err="1" smtClean="0"/>
              <a:t>Bilder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– </a:t>
            </a:r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korrigiren</a:t>
            </a:r>
            <a:endParaRPr lang="en-US" dirty="0" smtClean="0"/>
          </a:p>
          <a:p>
            <a:pPr lvl="1"/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üben</a:t>
            </a:r>
            <a:r>
              <a:rPr lang="en-US" dirty="0" smtClean="0"/>
              <a:t>: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liest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und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liest</a:t>
            </a:r>
            <a:r>
              <a:rPr lang="en-US" dirty="0" smtClean="0"/>
              <a:t> die </a:t>
            </a:r>
            <a:r>
              <a:rPr lang="en-US" dirty="0" err="1" smtClean="0"/>
              <a:t>Antworten</a:t>
            </a:r>
            <a:endParaRPr lang="en-US" dirty="0" smtClean="0"/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erklären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 </a:t>
            </a:r>
            <a:r>
              <a:rPr lang="en-US" dirty="0" err="1" smtClean="0"/>
              <a:t>erklären</a:t>
            </a:r>
            <a:r>
              <a:rPr lang="en-US" dirty="0" smtClean="0"/>
              <a:t> (explain)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</a:t>
            </a:r>
            <a:r>
              <a:rPr lang="en-US" dirty="0" smtClean="0"/>
              <a:t>) </a:t>
            </a:r>
            <a:r>
              <a:rPr lang="en-US" u="sng" dirty="0" smtClean="0"/>
              <a:t>or</a:t>
            </a:r>
            <a:r>
              <a:rPr lang="en-US" dirty="0" smtClean="0"/>
              <a:t> 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  <a:endParaRPr lang="en-US" u="sng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repare your presentation for Monday. The presentation will be signed in as homework – (more than usual point value)</a:t>
            </a:r>
          </a:p>
          <a:p>
            <a:r>
              <a:rPr lang="en-US" dirty="0" smtClean="0"/>
              <a:t>Monday is your day to ask questions about it and to practice with another student.</a:t>
            </a:r>
          </a:p>
          <a:p>
            <a:r>
              <a:rPr lang="en-US" dirty="0" smtClean="0"/>
              <a:t>Presentations start Tuesday.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Presentation: to be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a presentation coming up - in </a:t>
            </a:r>
            <a:r>
              <a:rPr lang="en-US" dirty="0" smtClean="0"/>
              <a:t>German at the beginning of November, maybe Monday/Tuesday 5/6.</a:t>
            </a:r>
          </a:p>
          <a:p>
            <a:r>
              <a:rPr lang="en-US" dirty="0" smtClean="0"/>
              <a:t>I will give you a complete handout later this week.</a:t>
            </a:r>
            <a:endParaRPr lang="en-US" dirty="0"/>
          </a:p>
          <a:p>
            <a:r>
              <a:rPr lang="en-US" dirty="0" smtClean="0"/>
              <a:t>this was a homework assignment (due Tuesday 10/30)</a:t>
            </a:r>
          </a:p>
          <a:p>
            <a:r>
              <a:rPr lang="en-US" dirty="0" smtClean="0"/>
              <a:t>You </a:t>
            </a:r>
            <a:r>
              <a:rPr lang="en-US" dirty="0"/>
              <a:t>will talk about your </a:t>
            </a:r>
            <a:r>
              <a:rPr lang="en-US" u="sng" dirty="0"/>
              <a:t>imaginary</a:t>
            </a:r>
            <a:r>
              <a:rPr lang="en-US" dirty="0"/>
              <a:t> family. You will have to introduce 4 members - they have to come from different states or countries. They can live in different cities. You will describe them with traits. You will also describe their appearance - which we will learn this week. During the presentation you will ask another classmate the question that fit the answers another student is giving.</a:t>
            </a:r>
          </a:p>
          <a:p>
            <a:r>
              <a:rPr lang="en-US" dirty="0"/>
              <a:t>Start your presentation by describing 4 people in complete sentences: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where they are from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where they live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how old they are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at least two traits ( all family members have to have different traits)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8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(1-6 so far) with corrections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Üben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Translate into German</a:t>
            </a:r>
          </a:p>
          <a:p>
            <a:endParaRPr lang="en-US" dirty="0" smtClean="0"/>
          </a:p>
          <a:p>
            <a:r>
              <a:rPr lang="en-US" dirty="0" smtClean="0"/>
              <a:t>unemployed - employed</a:t>
            </a:r>
          </a:p>
          <a:p>
            <a:r>
              <a:rPr lang="en-US" dirty="0" smtClean="0"/>
              <a:t>old - young</a:t>
            </a:r>
          </a:p>
          <a:p>
            <a:r>
              <a:rPr lang="en-US" dirty="0" smtClean="0"/>
              <a:t>lazy </a:t>
            </a:r>
          </a:p>
          <a:p>
            <a:r>
              <a:rPr lang="en-US" dirty="0" smtClean="0"/>
              <a:t>healthy - unhealthy</a:t>
            </a:r>
          </a:p>
          <a:p>
            <a:r>
              <a:rPr lang="en-US" dirty="0" smtClean="0"/>
              <a:t>happy - unhappy</a:t>
            </a:r>
          </a:p>
          <a:p>
            <a:r>
              <a:rPr lang="en-US" dirty="0" smtClean="0"/>
              <a:t>funny - serious</a:t>
            </a:r>
          </a:p>
          <a:p>
            <a:r>
              <a:rPr lang="en-US" dirty="0" smtClean="0"/>
              <a:t>quiet - loud</a:t>
            </a:r>
          </a:p>
          <a:p>
            <a:r>
              <a:rPr lang="en-US" dirty="0" smtClean="0"/>
              <a:t>pretty - ugly</a:t>
            </a:r>
          </a:p>
          <a:p>
            <a:r>
              <a:rPr lang="en-US" dirty="0" smtClean="0"/>
              <a:t>sad </a:t>
            </a:r>
          </a:p>
          <a:p>
            <a:r>
              <a:rPr lang="en-US" dirty="0" smtClean="0"/>
              <a:t>mad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Translate into German</a:t>
            </a:r>
          </a:p>
          <a:p>
            <a:endParaRPr lang="en-US" dirty="0"/>
          </a:p>
          <a:p>
            <a:r>
              <a:rPr lang="en-US" dirty="0" smtClean="0"/>
              <a:t>he comes from...</a:t>
            </a:r>
          </a:p>
          <a:p>
            <a:r>
              <a:rPr lang="en-US" dirty="0" smtClean="0"/>
              <a:t>she live in...</a:t>
            </a:r>
          </a:p>
          <a:p>
            <a:endParaRPr lang="en-US" dirty="0"/>
          </a:p>
          <a:p>
            <a:r>
              <a:rPr lang="en-US" dirty="0" smtClean="0"/>
              <a:t>her name is</a:t>
            </a:r>
          </a:p>
          <a:p>
            <a:r>
              <a:rPr lang="en-US" dirty="0" smtClean="0"/>
              <a:t>his name is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2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Üben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conjugation chart of the verb “</a:t>
            </a:r>
            <a:r>
              <a:rPr lang="en-US" dirty="0" err="1" smtClean="0"/>
              <a:t>sein</a:t>
            </a:r>
            <a:r>
              <a:rPr lang="en-US" dirty="0" smtClean="0"/>
              <a:t> – to be”.</a:t>
            </a:r>
          </a:p>
          <a:p>
            <a:r>
              <a:rPr lang="en-US" dirty="0" smtClean="0"/>
              <a:t>fill in the pronouns in German</a:t>
            </a:r>
          </a:p>
          <a:p>
            <a:r>
              <a:rPr lang="en-US" dirty="0" smtClean="0"/>
              <a:t>translate the content into English</a:t>
            </a:r>
          </a:p>
          <a:p>
            <a:r>
              <a:rPr lang="en-US" dirty="0" smtClean="0"/>
              <a:t>write on the side who is talking (talking to or talking about)</a:t>
            </a:r>
          </a:p>
          <a:p>
            <a:endParaRPr lang="en-US" dirty="0"/>
          </a:p>
          <a:p>
            <a:r>
              <a:rPr lang="en-US" dirty="0" smtClean="0"/>
              <a:t>Fill in the blank with the verb “</a:t>
            </a:r>
            <a:r>
              <a:rPr lang="en-US" dirty="0" err="1" smtClean="0"/>
              <a:t>sein</a:t>
            </a:r>
            <a:r>
              <a:rPr lang="en-US" dirty="0" smtClean="0"/>
              <a:t>” and then translate into English.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_______ </a:t>
            </a:r>
            <a:r>
              <a:rPr lang="en-US" dirty="0" err="1" smtClean="0"/>
              <a:t>fünfzehn</a:t>
            </a:r>
            <a:r>
              <a:rPr lang="en-US" dirty="0" smtClean="0"/>
              <a:t>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Schweser</a:t>
            </a:r>
            <a:r>
              <a:rPr lang="en-US" dirty="0" smtClean="0"/>
              <a:t> ______ </a:t>
            </a:r>
            <a:r>
              <a:rPr lang="en-US" dirty="0" err="1" smtClean="0"/>
              <a:t>auch</a:t>
            </a:r>
            <a:r>
              <a:rPr lang="en-US" dirty="0" smtClean="0"/>
              <a:t>  15. </a:t>
            </a:r>
            <a:r>
              <a:rPr lang="en-US" dirty="0" err="1" smtClean="0"/>
              <a:t>Wir</a:t>
            </a:r>
            <a:r>
              <a:rPr lang="en-US" dirty="0" smtClean="0"/>
              <a:t> ___________ </a:t>
            </a:r>
            <a:r>
              <a:rPr lang="en-US" dirty="0" err="1" smtClean="0"/>
              <a:t>Zwillinge</a:t>
            </a:r>
            <a:r>
              <a:rPr lang="en-US" dirty="0" smtClean="0"/>
              <a:t>.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Großeltern</a:t>
            </a:r>
            <a:r>
              <a:rPr lang="en-US" dirty="0" smtClean="0"/>
              <a:t> ______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siebzig</a:t>
            </a:r>
            <a:r>
              <a:rPr lang="en-US" dirty="0" smtClean="0"/>
              <a:t>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Sie</a:t>
            </a:r>
            <a:r>
              <a:rPr lang="en-US" dirty="0" smtClean="0"/>
              <a:t> ________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nett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Wie alt _______ du? Und </a:t>
            </a:r>
            <a:r>
              <a:rPr lang="en-US" dirty="0" err="1" smtClean="0"/>
              <a:t>Sie</a:t>
            </a:r>
            <a:r>
              <a:rPr lang="en-US" dirty="0" smtClean="0"/>
              <a:t>, Frau Meier? Wie alt ______ </a:t>
            </a:r>
            <a:r>
              <a:rPr lang="en-US" dirty="0" err="1" smtClean="0"/>
              <a:t>Sie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5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8306</TotalTime>
  <Words>735</Words>
  <Application>Microsoft Macintosh PowerPoint</Application>
  <PresentationFormat>On-screen Show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Deutsch 1</vt:lpstr>
      <vt:lpstr>Donnerstag, der 1. November 2012 Deutsch 1, G Stunde   Heute ist ein G- Tag</vt:lpstr>
      <vt:lpstr>Beschreibe die Person:</vt:lpstr>
      <vt:lpstr>Hausaufgaben</vt:lpstr>
      <vt:lpstr>Presentation: to be continued</vt:lpstr>
      <vt:lpstr>Portfolio  </vt:lpstr>
      <vt:lpstr>Log-in information for Netbook</vt:lpstr>
      <vt:lpstr>Zum Üben</vt:lpstr>
      <vt:lpstr>Zum Üben:</vt:lpstr>
      <vt:lpstr>Vokabeln Texte Seite 25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196</cp:revision>
  <dcterms:created xsi:type="dcterms:W3CDTF">2012-09-05T12:16:07Z</dcterms:created>
  <dcterms:modified xsi:type="dcterms:W3CDTF">2012-11-01T02:08:52Z</dcterms:modified>
</cp:coreProperties>
</file>