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7"/>
  </p:notesMasterIdLst>
  <p:sldIdLst>
    <p:sldId id="256" r:id="rId2"/>
    <p:sldId id="283" r:id="rId3"/>
    <p:sldId id="289" r:id="rId4"/>
    <p:sldId id="28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088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10/26/12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ct.le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Freitag</a:t>
            </a:r>
            <a:r>
              <a:rPr lang="en-US" sz="3600" dirty="0" smtClean="0"/>
              <a:t>, der 26.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r>
              <a:rPr lang="en-US" dirty="0" smtClean="0"/>
              <a:t>Question: How are you? How are you not?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hrases about date, weather and time-telling</a:t>
            </a:r>
          </a:p>
          <a:p>
            <a:pPr lvl="1"/>
            <a:r>
              <a:rPr lang="en-US" dirty="0" smtClean="0"/>
              <a:t>Describing people using adjectives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Antworten</a:t>
            </a:r>
            <a:r>
              <a:rPr lang="en-US" dirty="0" smtClean="0"/>
              <a:t> von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Tabelle</a:t>
            </a:r>
            <a:r>
              <a:rPr lang="en-US" dirty="0" smtClean="0"/>
              <a:t>: das Verb ‘</a:t>
            </a:r>
            <a:r>
              <a:rPr lang="en-US" dirty="0" err="1" smtClean="0"/>
              <a:t>sein</a:t>
            </a:r>
            <a:r>
              <a:rPr lang="en-US" dirty="0" smtClean="0"/>
              <a:t>’ – to be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-&gt; </a:t>
            </a:r>
            <a:r>
              <a:rPr lang="en-US" dirty="0" err="1" smtClean="0"/>
              <a:t>erklären</a:t>
            </a:r>
            <a:r>
              <a:rPr lang="en-US" dirty="0" smtClean="0"/>
              <a:t> (explain)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pages 24 (start with ‘Lies mal’) &amp; 25. </a:t>
            </a:r>
          </a:p>
          <a:p>
            <a:r>
              <a:rPr lang="en-US" dirty="0" smtClean="0"/>
              <a:t>Write and translate one of the texts about the people Marion talks about. Make educated guesses. (vocabulary pages R13-R43 – or use a dictionary, or online dictionary, </a:t>
            </a:r>
            <a:r>
              <a:rPr lang="en-US" dirty="0"/>
              <a:t>for example: </a:t>
            </a:r>
            <a:r>
              <a:rPr lang="en-US" dirty="0">
                <a:hlinkClick r:id="rId2"/>
              </a:rPr>
              <a:t>http://dict.leo.org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Quiz!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smtClean="0"/>
              <a:t>Unit Reflection </a:t>
            </a:r>
          </a:p>
          <a:p>
            <a:pPr lvl="1"/>
            <a:r>
              <a:rPr lang="en-US" dirty="0" smtClean="0"/>
              <a:t>Conjugation chart with pronouns and at least one conjugated verb – highlight the conjugated endings</a:t>
            </a:r>
          </a:p>
          <a:p>
            <a:pPr lvl="1"/>
            <a:r>
              <a:rPr lang="en-US" dirty="0" smtClean="0"/>
              <a:t>All Quizzes with corrections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7070</TotalTime>
  <Words>229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Deutsch 1</vt:lpstr>
      <vt:lpstr>Freitag, der 26. Oktober 2012 Deutsch 1, G Stunde   Heute ist ein C- Tag</vt:lpstr>
      <vt:lpstr>Hausaufgaben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170</cp:revision>
  <dcterms:created xsi:type="dcterms:W3CDTF">2012-09-05T12:16:07Z</dcterms:created>
  <dcterms:modified xsi:type="dcterms:W3CDTF">2012-10-26T19:10:35Z</dcterms:modified>
</cp:coreProperties>
</file>