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83" r:id="rId3"/>
    <p:sldId id="289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088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10/25/12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25.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Quiz: Sentences about family relations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Quiz # 6: </a:t>
            </a:r>
            <a:r>
              <a:rPr lang="en-US" dirty="0" err="1" smtClean="0"/>
              <a:t>übersetzten</a:t>
            </a:r>
            <a:r>
              <a:rPr lang="en-US" dirty="0" smtClean="0"/>
              <a:t> (7 </a:t>
            </a:r>
            <a:r>
              <a:rPr lang="en-US" dirty="0" err="1" smtClean="0"/>
              <a:t>Minuten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Gespräch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15 D </a:t>
            </a:r>
          </a:p>
          <a:p>
            <a:pPr lvl="2"/>
            <a:r>
              <a:rPr lang="en-US" dirty="0" smtClean="0"/>
              <a:t>Die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endParaRPr lang="en-US" dirty="0" smtClean="0"/>
          </a:p>
          <a:p>
            <a:pPr lvl="2"/>
            <a:r>
              <a:rPr lang="en-US" dirty="0" err="1" smtClean="0"/>
              <a:t>Spreche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Partner</a:t>
            </a:r>
          </a:p>
          <a:p>
            <a:pPr lvl="2"/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jemand</a:t>
            </a:r>
            <a:r>
              <a:rPr lang="en-US" dirty="0" smtClean="0"/>
              <a:t> (someone)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Gespräch</a:t>
            </a:r>
            <a:r>
              <a:rPr lang="en-US" dirty="0" smtClean="0"/>
              <a:t> </a:t>
            </a:r>
            <a:r>
              <a:rPr lang="en-US" dirty="0" err="1" smtClean="0"/>
              <a:t>vortragen</a:t>
            </a:r>
            <a:r>
              <a:rPr lang="en-US" dirty="0" smtClean="0"/>
              <a:t>? (</a:t>
            </a:r>
            <a:r>
              <a:rPr lang="en-US" dirty="0" err="1" smtClean="0"/>
              <a:t>vortragen</a:t>
            </a:r>
            <a:r>
              <a:rPr lang="en-US" dirty="0" smtClean="0"/>
              <a:t>: report, present)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(Handout) </a:t>
            </a:r>
            <a:r>
              <a:rPr lang="en-US" dirty="0" err="1" smtClean="0"/>
              <a:t>Adjektive</a:t>
            </a:r>
            <a:r>
              <a:rPr lang="en-US" dirty="0" smtClean="0"/>
              <a:t> (</a:t>
            </a:r>
            <a:r>
              <a:rPr lang="en-US" dirty="0" err="1" smtClean="0"/>
              <a:t>Seite</a:t>
            </a:r>
            <a:r>
              <a:rPr lang="en-US" dirty="0" smtClean="0"/>
              <a:t> 16) – </a:t>
            </a:r>
            <a:r>
              <a:rPr lang="en-US" dirty="0" err="1" smtClean="0"/>
              <a:t>Seite</a:t>
            </a:r>
            <a:r>
              <a:rPr lang="en-US" dirty="0" smtClean="0"/>
              <a:t> 17 A &amp; B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Page 17 A,B,C. Write three sentence for A and B in German. Follow the examples. Write about one person from part C. Use your imagination.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– is coming from; </a:t>
            </a:r>
            <a:r>
              <a:rPr lang="en-US" dirty="0" err="1" smtClean="0"/>
              <a:t>wohnt</a:t>
            </a:r>
            <a:r>
              <a:rPr lang="en-US" dirty="0" smtClean="0"/>
              <a:t> in – lives in)</a:t>
            </a:r>
          </a:p>
          <a:p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with corrections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6890</TotalTime>
  <Words>217</Words>
  <Application>Microsoft Macintosh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Deutsch 1</vt:lpstr>
      <vt:lpstr>Donnerstag, der 25. Oktober 2012 Deutsch 1, G Stunde   Heute ist ein B- Tag</vt:lpstr>
      <vt:lpstr>Hausaufgaben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165</cp:revision>
  <dcterms:created xsi:type="dcterms:W3CDTF">2012-09-05T12:16:07Z</dcterms:created>
  <dcterms:modified xsi:type="dcterms:W3CDTF">2012-10-25T20:01:04Z</dcterms:modified>
</cp:coreProperties>
</file>