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7"/>
  </p:notesMasterIdLst>
  <p:sldIdLst>
    <p:sldId id="256" r:id="rId2"/>
    <p:sldId id="283" r:id="rId3"/>
    <p:sldId id="289" r:id="rId4"/>
    <p:sldId id="284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112" y="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1C0C-BA36-0F41-B652-8C8072DCED00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4E39-C80D-4844-8E8B-C0489D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10/22/12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hsgerman.weebly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7744363" cy="11477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Dienstag</a:t>
            </a:r>
            <a:r>
              <a:rPr lang="en-US" sz="3600" dirty="0" smtClean="0"/>
              <a:t>, </a:t>
            </a:r>
            <a:r>
              <a:rPr lang="en-US" sz="3600" dirty="0" smtClean="0"/>
              <a:t>der </a:t>
            </a:r>
            <a:r>
              <a:rPr lang="en-US" sz="3600" dirty="0" smtClean="0"/>
              <a:t>23. </a:t>
            </a:r>
            <a:r>
              <a:rPr lang="en-US" sz="3600" dirty="0" err="1" smtClean="0"/>
              <a:t>Oktober</a:t>
            </a:r>
            <a:r>
              <a:rPr lang="en-US" sz="3600" dirty="0" smtClean="0"/>
              <a:t> 2012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Deutsch 1, G </a:t>
            </a:r>
            <a:r>
              <a:rPr lang="en-US" sz="2000" dirty="0" err="1" smtClean="0"/>
              <a:t>Stunde</a:t>
            </a:r>
            <a:r>
              <a:rPr lang="en-US" sz="2000" dirty="0" smtClean="0"/>
              <a:t> 	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G</a:t>
            </a:r>
            <a:r>
              <a:rPr lang="en-US" sz="2000" dirty="0" smtClean="0"/>
              <a:t>- </a:t>
            </a:r>
            <a:r>
              <a:rPr lang="en-US" sz="2000" dirty="0" smtClean="0"/>
              <a:t>Tag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6826"/>
            <a:ext cx="7920015" cy="476902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Unit: Family &amp; home	</a:t>
            </a:r>
            <a:r>
              <a:rPr lang="en-US" dirty="0" err="1" smtClean="0"/>
              <a:t>Familie</a:t>
            </a:r>
            <a:r>
              <a:rPr lang="en-US" dirty="0" smtClean="0"/>
              <a:t> &amp; </a:t>
            </a:r>
            <a:r>
              <a:rPr lang="en-US" dirty="0" err="1" smtClean="0"/>
              <a:t>Zuhause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Objectives: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hrases about date, weather and time-telling</a:t>
            </a:r>
          </a:p>
          <a:p>
            <a:pPr lvl="1"/>
            <a:r>
              <a:rPr lang="en-US" dirty="0" smtClean="0"/>
              <a:t>Quiz Conjugations</a:t>
            </a:r>
            <a:endParaRPr lang="en-US" dirty="0" smtClean="0"/>
          </a:p>
          <a:p>
            <a:pPr lvl="1"/>
            <a:r>
              <a:rPr lang="en-US" dirty="0" smtClean="0"/>
              <a:t>Alphabet T - Z</a:t>
            </a:r>
            <a:endParaRPr lang="en-US" dirty="0" smtClean="0"/>
          </a:p>
          <a:p>
            <a:pPr lvl="1"/>
            <a:r>
              <a:rPr lang="en-US" dirty="0" smtClean="0"/>
              <a:t>Talking about </a:t>
            </a:r>
            <a:r>
              <a:rPr lang="en-US" dirty="0" smtClean="0"/>
              <a:t>your friends names</a:t>
            </a:r>
            <a:endParaRPr lang="en-US" dirty="0" smtClean="0"/>
          </a:p>
          <a:p>
            <a:pPr marL="301943" lvl="1" indent="0">
              <a:buNone/>
            </a:pPr>
            <a:endParaRPr lang="en-US" dirty="0" smtClean="0"/>
          </a:p>
          <a:p>
            <a:r>
              <a:rPr lang="en-US" dirty="0" err="1" smtClean="0"/>
              <a:t>Unterricht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ist</a:t>
            </a:r>
            <a:r>
              <a:rPr lang="en-US" dirty="0" smtClean="0"/>
              <a:t> das Wetter? </a:t>
            </a:r>
            <a:r>
              <a:rPr lang="en-US" dirty="0" err="1" smtClean="0"/>
              <a:t>Wieviel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Quiz # 5: conjugation</a:t>
            </a:r>
            <a:endParaRPr lang="en-US" dirty="0" smtClean="0"/>
          </a:p>
          <a:p>
            <a:pPr lvl="1"/>
            <a:r>
              <a:rPr lang="en-US" dirty="0" smtClean="0"/>
              <a:t>Das </a:t>
            </a:r>
            <a:r>
              <a:rPr lang="en-US" dirty="0" smtClean="0"/>
              <a:t>Alphabet </a:t>
            </a:r>
            <a:r>
              <a:rPr lang="en-US" dirty="0" err="1" smtClean="0"/>
              <a:t>besprechen</a:t>
            </a:r>
            <a:r>
              <a:rPr lang="en-US" dirty="0" smtClean="0"/>
              <a:t> </a:t>
            </a:r>
            <a:r>
              <a:rPr lang="en-US" dirty="0" smtClean="0"/>
              <a:t>T – Z. </a:t>
            </a:r>
            <a:r>
              <a:rPr lang="en-US" dirty="0" err="1" smtClean="0"/>
              <a:t>Gemeinsam</a:t>
            </a:r>
            <a:r>
              <a:rPr lang="en-US" dirty="0" smtClean="0"/>
              <a:t> </a:t>
            </a:r>
            <a:r>
              <a:rPr lang="en-US" dirty="0" err="1" smtClean="0"/>
              <a:t>betonen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Quiz # 3 &amp; # 4 </a:t>
            </a:r>
            <a:r>
              <a:rPr lang="en-US" dirty="0" err="1" smtClean="0"/>
              <a:t>besprechen</a:t>
            </a:r>
            <a:r>
              <a:rPr lang="en-US" dirty="0" smtClean="0"/>
              <a:t> – </a:t>
            </a:r>
            <a:r>
              <a:rPr lang="en-US" dirty="0" err="1" smtClean="0"/>
              <a:t>Korrekturen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 (Portfolio)</a:t>
            </a:r>
            <a:endParaRPr lang="en-US" dirty="0" smtClean="0"/>
          </a:p>
          <a:p>
            <a:pPr lvl="1"/>
            <a:r>
              <a:rPr lang="en-US" dirty="0" err="1" smtClean="0"/>
              <a:t>Hausaufgaben</a:t>
            </a:r>
            <a:r>
              <a:rPr lang="en-US" dirty="0" smtClean="0"/>
              <a:t> von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 –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vorlesen</a:t>
            </a: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err="1" smtClean="0"/>
              <a:t>nächste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-&gt; </a:t>
            </a:r>
            <a:r>
              <a:rPr lang="en-US" dirty="0" err="1" smtClean="0"/>
              <a:t>erklären</a:t>
            </a:r>
            <a:r>
              <a:rPr lang="en-US" dirty="0" smtClean="0"/>
              <a:t> (explain)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33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Page 15 A, B, C, D – know what all the vocabulary</a:t>
            </a:r>
            <a:r>
              <a:rPr lang="en-US" dirty="0"/>
              <a:t> </a:t>
            </a:r>
            <a:r>
              <a:rPr lang="en-US" dirty="0" smtClean="0"/>
              <a:t>means. Quiz: translation from German to English on random sentences from this page.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Think about your portfolio – see next page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u="sng" dirty="0" smtClean="0"/>
              <a:t>General Info about homework:</a:t>
            </a:r>
            <a:endParaRPr lang="en-US" u="sng" dirty="0"/>
          </a:p>
          <a:p>
            <a:pPr lvl="1"/>
            <a:r>
              <a:rPr lang="en-US" dirty="0"/>
              <a:t>It is always expected that you study your notes from the day and all previous vocabulary and concepts</a:t>
            </a:r>
          </a:p>
          <a:p>
            <a:pPr lvl="1"/>
            <a:r>
              <a:rPr lang="en-US" dirty="0"/>
              <a:t>If you have </a:t>
            </a:r>
            <a:r>
              <a:rPr lang="en-US" u="sng" dirty="0"/>
              <a:t>any</a:t>
            </a:r>
            <a:r>
              <a:rPr lang="en-US" dirty="0"/>
              <a:t> question, need help or for tutoring: please see me second lunch or after school!</a:t>
            </a:r>
          </a:p>
          <a:p>
            <a:pPr lvl="1"/>
            <a:r>
              <a:rPr lang="en-US" dirty="0"/>
              <a:t>If you were absent or to hand in late work: see me second lunch or after school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Questions: see our website: http://</a:t>
            </a:r>
            <a:r>
              <a:rPr lang="en-US" dirty="0" err="1" smtClean="0"/>
              <a:t>rhsgerman.weebly.com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following items are required to be in the portfolio: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dirty="0" smtClean="0"/>
              <a:t>First </a:t>
            </a:r>
            <a:r>
              <a:rPr lang="en-US" dirty="0"/>
              <a:t>s</a:t>
            </a:r>
            <a:r>
              <a:rPr lang="en-US" dirty="0" smtClean="0"/>
              <a:t>tories </a:t>
            </a:r>
            <a:r>
              <a:rPr lang="en-US" dirty="0"/>
              <a:t>- first day </a:t>
            </a:r>
            <a:r>
              <a:rPr lang="en-US" dirty="0" smtClean="0"/>
              <a:t>handout with notes taken</a:t>
            </a:r>
          </a:p>
          <a:p>
            <a:pPr lvl="1"/>
            <a:r>
              <a:rPr lang="en-US" dirty="0" smtClean="0"/>
              <a:t>Language </a:t>
            </a:r>
            <a:r>
              <a:rPr lang="en-US" dirty="0"/>
              <a:t>tree - English and German language </a:t>
            </a:r>
            <a:r>
              <a:rPr lang="en-US" dirty="0" smtClean="0"/>
              <a:t>highlighted</a:t>
            </a:r>
          </a:p>
          <a:p>
            <a:pPr lvl="1"/>
            <a:r>
              <a:rPr lang="en-US" dirty="0" smtClean="0"/>
              <a:t>German </a:t>
            </a:r>
            <a:r>
              <a:rPr lang="en-US" dirty="0"/>
              <a:t>F</a:t>
            </a:r>
            <a:r>
              <a:rPr lang="en-US" dirty="0" smtClean="0"/>
              <a:t>ederal </a:t>
            </a:r>
            <a:r>
              <a:rPr lang="en-US" dirty="0"/>
              <a:t>States - handout with information filled in the </a:t>
            </a:r>
            <a:r>
              <a:rPr lang="en-US" dirty="0" smtClean="0"/>
              <a:t>blanks</a:t>
            </a:r>
          </a:p>
          <a:p>
            <a:pPr lvl="1"/>
            <a:r>
              <a:rPr lang="en-US" dirty="0" smtClean="0"/>
              <a:t>German Federal States – your notes from the presentations</a:t>
            </a:r>
          </a:p>
          <a:p>
            <a:pPr lvl="1"/>
            <a:r>
              <a:rPr lang="en-US" dirty="0" smtClean="0"/>
              <a:t>Alphabet </a:t>
            </a:r>
          </a:p>
          <a:p>
            <a:pPr lvl="1"/>
            <a:r>
              <a:rPr lang="en-US" dirty="0" smtClean="0"/>
              <a:t>Unit </a:t>
            </a:r>
            <a:r>
              <a:rPr lang="en-US" dirty="0" smtClean="0"/>
              <a:t>Reflection </a:t>
            </a:r>
            <a:endParaRPr lang="en-US" dirty="0" smtClean="0"/>
          </a:p>
          <a:p>
            <a:pPr lvl="1"/>
            <a:r>
              <a:rPr lang="en-US" dirty="0" smtClean="0"/>
              <a:t>Conjugation chart with pronouns and at least one conjugated verb – highlight the conjugated endings</a:t>
            </a:r>
            <a:endParaRPr lang="en-US" dirty="0" smtClean="0"/>
          </a:p>
          <a:p>
            <a:pPr lvl="1"/>
            <a:r>
              <a:rPr lang="en-US" dirty="0" smtClean="0"/>
              <a:t>All Quizzes with corrections </a:t>
            </a:r>
            <a:endParaRPr lang="en-US" dirty="0" smtClean="0"/>
          </a:p>
          <a:p>
            <a:r>
              <a:rPr lang="en-US" dirty="0" smtClean="0"/>
              <a:t>See website: </a:t>
            </a:r>
            <a:r>
              <a:rPr lang="en-US" dirty="0" smtClean="0">
                <a:hlinkClick r:id="rId2"/>
              </a:rPr>
              <a:t>http://rhsgerman.weebly.com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8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add </a:t>
            </a:r>
            <a:r>
              <a:rPr lang="en-US" dirty="0" smtClean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6642</TotalTime>
  <Words>200</Words>
  <Application>Microsoft Macintosh PowerPoint</Application>
  <PresentationFormat>On-screen Show (4:3)</PresentationFormat>
  <Paragraphs>49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Deutsch 1</vt:lpstr>
      <vt:lpstr>Dienstag, der 23. Oktober 2012 Deutsch 1, G Stunde   Heute ist ein G- Tag</vt:lpstr>
      <vt:lpstr>Hausaufgaben</vt:lpstr>
      <vt:lpstr>Portfolio  </vt:lpstr>
      <vt:lpstr>Log-in information for Netbook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161</cp:revision>
  <dcterms:created xsi:type="dcterms:W3CDTF">2012-09-05T12:16:07Z</dcterms:created>
  <dcterms:modified xsi:type="dcterms:W3CDTF">2012-10-23T01:46:20Z</dcterms:modified>
</cp:coreProperties>
</file>