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7"/>
  </p:notesMasterIdLst>
  <p:sldIdLst>
    <p:sldId id="256" r:id="rId2"/>
    <p:sldId id="283" r:id="rId3"/>
    <p:sldId id="289" r:id="rId4"/>
    <p:sldId id="284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584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Montag</a:t>
            </a:r>
            <a:r>
              <a:rPr lang="en-US" sz="3600" dirty="0" smtClean="0"/>
              <a:t>, der 22.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F</a:t>
            </a:r>
            <a:r>
              <a:rPr lang="en-US" sz="2000" dirty="0" smtClean="0"/>
              <a:t>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6826"/>
            <a:ext cx="7920015" cy="47690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Unit: Family &amp; home	</a:t>
            </a:r>
            <a:r>
              <a:rPr lang="en-US" dirty="0" err="1" smtClean="0"/>
              <a:t>Familie</a:t>
            </a:r>
            <a:r>
              <a:rPr lang="en-US" dirty="0" smtClean="0"/>
              <a:t> &amp; </a:t>
            </a:r>
            <a:r>
              <a:rPr lang="en-US" dirty="0" err="1" smtClean="0"/>
              <a:t>Zuhause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Conjugations</a:t>
            </a:r>
            <a:endParaRPr lang="en-US" dirty="0" smtClean="0"/>
          </a:p>
          <a:p>
            <a:pPr lvl="1"/>
            <a:r>
              <a:rPr lang="en-US" dirty="0" smtClean="0"/>
              <a:t>Grade awareness</a:t>
            </a:r>
          </a:p>
          <a:p>
            <a:pPr lvl="1"/>
            <a:r>
              <a:rPr lang="en-US" dirty="0" smtClean="0"/>
              <a:t>Alphabet H </a:t>
            </a:r>
            <a:r>
              <a:rPr lang="en-US" dirty="0" smtClean="0"/>
              <a:t>– S</a:t>
            </a:r>
            <a:endParaRPr lang="en-US" dirty="0" smtClean="0"/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Quiz </a:t>
            </a:r>
            <a:r>
              <a:rPr lang="en-US" dirty="0" err="1" smtClean="0"/>
              <a:t>zur</a:t>
            </a:r>
            <a:r>
              <a:rPr lang="en-US" dirty="0" err="1" smtClean="0"/>
              <a:t>ückgeben</a:t>
            </a:r>
            <a:endParaRPr lang="en-US" dirty="0" smtClean="0"/>
          </a:p>
          <a:p>
            <a:pPr lvl="1"/>
            <a:r>
              <a:rPr lang="en-US" dirty="0" err="1" smtClean="0"/>
              <a:t>Tabelle</a:t>
            </a:r>
            <a:r>
              <a:rPr lang="en-US" dirty="0" smtClean="0"/>
              <a:t>: Verb “</a:t>
            </a:r>
            <a:r>
              <a:rPr lang="en-US" dirty="0" err="1" smtClean="0"/>
              <a:t>kommen</a:t>
            </a:r>
            <a:r>
              <a:rPr lang="en-US" dirty="0" smtClean="0"/>
              <a:t>” &amp; “</a:t>
            </a:r>
            <a:r>
              <a:rPr lang="en-US" dirty="0" err="1" smtClean="0"/>
              <a:t>wohnen</a:t>
            </a:r>
            <a:r>
              <a:rPr lang="en-US" dirty="0" smtClean="0"/>
              <a:t>” </a:t>
            </a:r>
            <a:endParaRPr lang="en-US" dirty="0" smtClean="0"/>
          </a:p>
          <a:p>
            <a:pPr lvl="1"/>
            <a:r>
              <a:rPr lang="en-US" dirty="0" smtClean="0"/>
              <a:t>Running </a:t>
            </a:r>
            <a:r>
              <a:rPr lang="en-US" dirty="0" smtClean="0"/>
              <a:t>grade records</a:t>
            </a:r>
          </a:p>
          <a:p>
            <a:pPr lvl="1"/>
            <a:r>
              <a:rPr lang="en-US" dirty="0" smtClean="0"/>
              <a:t>Das Alphabet </a:t>
            </a:r>
            <a:r>
              <a:rPr lang="en-US" dirty="0" err="1" smtClean="0"/>
              <a:t>besprechen</a:t>
            </a:r>
            <a:r>
              <a:rPr lang="en-US" dirty="0" smtClean="0"/>
              <a:t> H </a:t>
            </a:r>
            <a:r>
              <a:rPr lang="en-US" dirty="0" smtClean="0"/>
              <a:t>– S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-&gt; </a:t>
            </a:r>
            <a:r>
              <a:rPr lang="en-US" dirty="0" err="1" smtClean="0"/>
              <a:t>erklären</a:t>
            </a:r>
            <a:r>
              <a:rPr lang="en-US" dirty="0" smtClean="0"/>
              <a:t> (explain)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Quiz </a:t>
            </a:r>
            <a:r>
              <a:rPr lang="en-US" sz="2600" dirty="0" smtClean="0"/>
              <a:t>Conjugation chart</a:t>
            </a:r>
          </a:p>
          <a:p>
            <a:endParaRPr lang="en-US" sz="260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Think about your portfolio – see next page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err="1" smtClean="0"/>
              <a:t>LinguaFolio</a:t>
            </a:r>
            <a:r>
              <a:rPr lang="en-US" dirty="0" smtClean="0"/>
              <a:t> </a:t>
            </a:r>
            <a:r>
              <a:rPr lang="en-US" dirty="0"/>
              <a:t>- self assessment grid (not done yet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Unit Reflection </a:t>
            </a:r>
          </a:p>
          <a:p>
            <a:r>
              <a:rPr lang="en-US" dirty="0" smtClean="0"/>
              <a:t>See website: </a:t>
            </a:r>
            <a:r>
              <a:rPr lang="en-US" dirty="0" smtClean="0">
                <a:hlinkClick r:id="rId2"/>
              </a:rPr>
              <a:t>http://rhsgerman.weebly.com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6364</TotalTime>
  <Words>174</Words>
  <Application>Microsoft Macintosh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Deutsch 1</vt:lpstr>
      <vt:lpstr>Montag, der 22. Oktober 2012 Deutsch 1, G Stunde   Heute ist ein F- Tag</vt:lpstr>
      <vt:lpstr>Hausaufgaben für Montag </vt:lpstr>
      <vt:lpstr>Portfolio  </vt:lpstr>
      <vt:lpstr>Log-in information for Netbook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158</cp:revision>
  <dcterms:created xsi:type="dcterms:W3CDTF">2012-09-05T12:16:07Z</dcterms:created>
  <dcterms:modified xsi:type="dcterms:W3CDTF">2012-10-22T16:33:47Z</dcterms:modified>
</cp:coreProperties>
</file>