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7"/>
  </p:notesMasterIdLst>
  <p:sldIdLst>
    <p:sldId id="256" r:id="rId2"/>
    <p:sldId id="283" r:id="rId3"/>
    <p:sldId id="289" r:id="rId4"/>
    <p:sldId id="284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65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10/19/12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Donnerstag</a:t>
            </a:r>
            <a:r>
              <a:rPr lang="en-US" sz="3600" dirty="0" smtClean="0"/>
              <a:t>, der 18.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smtClean="0"/>
              <a:t> </a:t>
            </a:r>
            <a:r>
              <a:rPr lang="en-US" sz="2000" dirty="0"/>
              <a:t>E</a:t>
            </a:r>
            <a:r>
              <a:rPr lang="en-US" sz="2000" smtClean="0"/>
              <a:t>- </a:t>
            </a:r>
            <a:r>
              <a:rPr lang="en-US" sz="2000" dirty="0" smtClean="0"/>
              <a:t>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6826"/>
            <a:ext cx="7920015" cy="47690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Unit: Family &amp; home	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Zuhause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hrases about date, weather and time-telling</a:t>
            </a:r>
          </a:p>
          <a:p>
            <a:pPr lvl="1"/>
            <a:r>
              <a:rPr lang="en-US" dirty="0" smtClean="0"/>
              <a:t>Assessment, quiz corrections time</a:t>
            </a:r>
            <a:endParaRPr lang="en-US" dirty="0" smtClean="0"/>
          </a:p>
          <a:p>
            <a:pPr lvl="1"/>
            <a:r>
              <a:rPr lang="en-US" dirty="0" smtClean="0"/>
              <a:t>Conjugations 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</a:t>
            </a: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Quiz – 5 </a:t>
            </a:r>
            <a:r>
              <a:rPr lang="en-US" dirty="0" err="1" smtClean="0"/>
              <a:t>Minuten</a:t>
            </a:r>
            <a:endParaRPr lang="en-US" dirty="0" smtClean="0"/>
          </a:p>
          <a:p>
            <a:pPr lvl="1"/>
            <a:r>
              <a:rPr lang="en-US" dirty="0" smtClean="0"/>
              <a:t>Unit reflection, running records, quiz – </a:t>
            </a:r>
            <a:r>
              <a:rPr lang="en-US" dirty="0" err="1" smtClean="0"/>
              <a:t>zur</a:t>
            </a:r>
            <a:r>
              <a:rPr lang="en-US" dirty="0" err="1" smtClean="0"/>
              <a:t>ückgeben</a:t>
            </a:r>
            <a:endParaRPr lang="en-US" dirty="0" smtClean="0"/>
          </a:p>
          <a:p>
            <a:pPr lvl="1"/>
            <a:r>
              <a:rPr lang="en-US" dirty="0" smtClean="0"/>
              <a:t>Quiz 2 </a:t>
            </a:r>
            <a:r>
              <a:rPr lang="en-US" dirty="0" err="1" smtClean="0"/>
              <a:t>besprechen</a:t>
            </a:r>
            <a:r>
              <a:rPr lang="en-US" dirty="0" smtClean="0"/>
              <a:t> (</a:t>
            </a:r>
            <a:r>
              <a:rPr lang="en-US" dirty="0" err="1" smtClean="0"/>
              <a:t>tägliche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, </a:t>
            </a:r>
            <a:r>
              <a:rPr lang="en-US" dirty="0" err="1" smtClean="0"/>
              <a:t>Zeit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Conjugation </a:t>
            </a:r>
            <a:r>
              <a:rPr lang="en-US" dirty="0" smtClean="0"/>
              <a:t>chart: </a:t>
            </a:r>
            <a:r>
              <a:rPr lang="en-US" dirty="0" err="1" smtClean="0"/>
              <a:t>spielen</a:t>
            </a:r>
            <a:r>
              <a:rPr lang="en-US" dirty="0" smtClean="0"/>
              <a:t>, </a:t>
            </a:r>
            <a:r>
              <a:rPr lang="en-US" dirty="0" err="1" smtClean="0"/>
              <a:t>heißen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-&gt; </a:t>
            </a:r>
            <a:r>
              <a:rPr lang="en-US" dirty="0" err="1" smtClean="0"/>
              <a:t>erklären</a:t>
            </a:r>
            <a:r>
              <a:rPr lang="en-US" dirty="0" smtClean="0"/>
              <a:t> (explain)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2600" dirty="0" smtClean="0"/>
          </a:p>
          <a:p>
            <a:r>
              <a:rPr lang="en-US" sz="2600" dirty="0" smtClean="0"/>
              <a:t>Practice the conversations from page 15 – so you know can have a conversation like that without hesitation.</a:t>
            </a:r>
          </a:p>
          <a:p>
            <a:r>
              <a:rPr lang="en-US" sz="2600" dirty="0" smtClean="0"/>
              <a:t>Vocabulary: family relation ships</a:t>
            </a:r>
            <a:endParaRPr lang="en-US" sz="2600" dirty="0"/>
          </a:p>
          <a:p>
            <a:r>
              <a:rPr lang="en-US" sz="2600" dirty="0" smtClean="0"/>
              <a:t>Page 19 A – write the text, fill in the blanks – use the conjugation chart! – and translate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Think about your portfolio – see next page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err="1" smtClean="0"/>
              <a:t>LinguaFolio</a:t>
            </a:r>
            <a:r>
              <a:rPr lang="en-US" dirty="0" smtClean="0"/>
              <a:t> </a:t>
            </a:r>
            <a:r>
              <a:rPr lang="en-US" dirty="0"/>
              <a:t>- self assessment grid (not done yet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Unit Reflection </a:t>
            </a:r>
          </a:p>
          <a:p>
            <a:r>
              <a:rPr lang="en-US" dirty="0" smtClean="0"/>
              <a:t>See website: </a:t>
            </a:r>
            <a:r>
              <a:rPr lang="en-US" dirty="0" smtClean="0">
                <a:hlinkClick r:id="rId2"/>
              </a:rPr>
              <a:t>http://rhsgerman.weebly.com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5474</TotalTime>
  <Words>216</Words>
  <Application>Microsoft Macintosh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Deutsch 1</vt:lpstr>
      <vt:lpstr>Donnerstag, der 18. Oktober 2012 Deutsch 1, G Stunde   Heute ist ein E- Tag</vt:lpstr>
      <vt:lpstr>Hausaufgaben für Montag </vt:lpstr>
      <vt:lpstr>Portfolio  </vt:lpstr>
      <vt:lpstr>Log-in information for Netbook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152</cp:revision>
  <dcterms:created xsi:type="dcterms:W3CDTF">2012-09-05T12:16:07Z</dcterms:created>
  <dcterms:modified xsi:type="dcterms:W3CDTF">2012-10-19T15:36:35Z</dcterms:modified>
</cp:coreProperties>
</file>