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9"/>
  </p:notesMasterIdLst>
  <p:sldIdLst>
    <p:sldId id="256" r:id="rId2"/>
    <p:sldId id="283" r:id="rId3"/>
    <p:sldId id="290" r:id="rId4"/>
    <p:sldId id="291" r:id="rId5"/>
    <p:sldId id="289" r:id="rId6"/>
    <p:sldId id="284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6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B1C0C-BA36-0F41-B652-8C8072DCED00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64E39-C80D-4844-8E8B-C0489DC3B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8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64E39-C80D-4844-8E8B-C0489DC3B3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10/17/12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10/17/12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741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744363" cy="11477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Mittwoch</a:t>
            </a:r>
            <a:r>
              <a:rPr lang="en-US" sz="3600" dirty="0" smtClean="0"/>
              <a:t>, der 17. </a:t>
            </a:r>
            <a:r>
              <a:rPr lang="en-US" sz="3600" dirty="0" err="1" smtClean="0"/>
              <a:t>Oktober</a:t>
            </a:r>
            <a:r>
              <a:rPr lang="en-US" sz="3600" dirty="0" smtClean="0"/>
              <a:t> 2012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Deutsch 1, G </a:t>
            </a:r>
            <a:r>
              <a:rPr lang="en-US" sz="2000" dirty="0" err="1" smtClean="0"/>
              <a:t>Stunde</a:t>
            </a:r>
            <a:r>
              <a:rPr lang="en-US" sz="2000" dirty="0" smtClean="0"/>
              <a:t> 		</a:t>
            </a:r>
            <a:r>
              <a:rPr lang="en-US" sz="2000" dirty="0" err="1" smtClean="0"/>
              <a:t>Heute</a:t>
            </a:r>
            <a:r>
              <a:rPr lang="en-US" sz="2000" dirty="0" smtClean="0"/>
              <a:t> </a:t>
            </a:r>
            <a:r>
              <a:rPr lang="en-US" sz="2000" dirty="0" err="1" smtClean="0"/>
              <a:t>ist</a:t>
            </a:r>
            <a:r>
              <a:rPr lang="en-US" sz="2000" dirty="0" smtClean="0"/>
              <a:t> </a:t>
            </a:r>
            <a:r>
              <a:rPr lang="en-US" sz="2000" dirty="0" err="1" smtClean="0"/>
              <a:t>ein</a:t>
            </a:r>
            <a:r>
              <a:rPr lang="en-US" sz="2000" dirty="0" smtClean="0"/>
              <a:t> </a:t>
            </a:r>
            <a:r>
              <a:rPr lang="en-US" sz="2000" dirty="0"/>
              <a:t>C</a:t>
            </a:r>
            <a:r>
              <a:rPr lang="en-US" sz="2000" dirty="0" smtClean="0"/>
              <a:t>- Tag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6826"/>
            <a:ext cx="7920015" cy="4769021"/>
          </a:xfrm>
        </p:spPr>
        <p:txBody>
          <a:bodyPr>
            <a:normAutofit/>
          </a:bodyPr>
          <a:lstStyle/>
          <a:p>
            <a:r>
              <a:rPr lang="en-US" dirty="0" smtClean="0"/>
              <a:t>Unit: Family &amp; home	</a:t>
            </a:r>
            <a:r>
              <a:rPr lang="en-US" dirty="0" err="1" smtClean="0"/>
              <a:t>Familie</a:t>
            </a:r>
            <a:r>
              <a:rPr lang="en-US" dirty="0" smtClean="0"/>
              <a:t> &amp; </a:t>
            </a:r>
            <a:r>
              <a:rPr lang="en-US" dirty="0" err="1" smtClean="0"/>
              <a:t>Zuhause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Getting </a:t>
            </a:r>
            <a:r>
              <a:rPr lang="en-US" dirty="0" smtClean="0"/>
              <a:t>to know the family </a:t>
            </a:r>
            <a:r>
              <a:rPr lang="en-US" dirty="0" err="1" smtClean="0"/>
              <a:t>Koslowski</a:t>
            </a:r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Koslowski</a:t>
            </a:r>
            <a:r>
              <a:rPr lang="en-US" dirty="0" smtClean="0"/>
              <a:t> &gt;&gt;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beantworten</a:t>
            </a: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smtClean="0"/>
              <a:t>Quiz about topics </a:t>
            </a:r>
            <a:r>
              <a:rPr lang="en-US" smtClean="0"/>
              <a:t>from today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338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Koslowski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err="1" smtClean="0"/>
              <a:t>Schreibe</a:t>
            </a:r>
            <a:r>
              <a:rPr lang="en-US" dirty="0" smtClean="0"/>
              <a:t> die </a:t>
            </a:r>
            <a:r>
              <a:rPr lang="en-US" dirty="0" err="1" smtClean="0"/>
              <a:t>Fragen</a:t>
            </a:r>
            <a:r>
              <a:rPr lang="en-US" dirty="0" smtClean="0"/>
              <a:t> ab und </a:t>
            </a:r>
            <a:r>
              <a:rPr lang="en-US" dirty="0" err="1" smtClean="0"/>
              <a:t>beantworte</a:t>
            </a:r>
            <a:r>
              <a:rPr lang="en-US" dirty="0" smtClean="0"/>
              <a:t> die </a:t>
            </a:r>
            <a:r>
              <a:rPr lang="en-US" dirty="0" err="1" smtClean="0"/>
              <a:t>Fragen</a:t>
            </a:r>
            <a:r>
              <a:rPr lang="en-US" dirty="0" smtClean="0"/>
              <a:t> in Deutsch: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der </a:t>
            </a:r>
            <a:r>
              <a:rPr lang="en-US" dirty="0" err="1" smtClean="0"/>
              <a:t>Vater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die Mutter?</a:t>
            </a:r>
          </a:p>
          <a:p>
            <a:r>
              <a:rPr lang="en-US" dirty="0" smtClean="0"/>
              <a:t>Und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heißen</a:t>
            </a:r>
            <a:r>
              <a:rPr lang="en-US" dirty="0" smtClean="0"/>
              <a:t> die </a:t>
            </a:r>
            <a:r>
              <a:rPr lang="en-US" dirty="0" err="1" smtClean="0"/>
              <a:t>Tochter</a:t>
            </a:r>
            <a:r>
              <a:rPr lang="en-US" dirty="0" smtClean="0"/>
              <a:t> und der </a:t>
            </a:r>
            <a:r>
              <a:rPr lang="en-US" dirty="0" err="1" smtClean="0"/>
              <a:t>Sohn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Schreibe</a:t>
            </a:r>
            <a:r>
              <a:rPr lang="en-US" dirty="0" smtClean="0"/>
              <a:t> die </a:t>
            </a:r>
            <a:r>
              <a:rPr lang="en-US" dirty="0" err="1" smtClean="0"/>
              <a:t>Fragen</a:t>
            </a:r>
            <a:r>
              <a:rPr lang="en-US" dirty="0" smtClean="0"/>
              <a:t> ab und </a:t>
            </a:r>
            <a:r>
              <a:rPr lang="en-US" dirty="0" err="1"/>
              <a:t>b</a:t>
            </a:r>
            <a:r>
              <a:rPr lang="en-US" dirty="0" err="1" smtClean="0"/>
              <a:t>eantworte</a:t>
            </a:r>
            <a:r>
              <a:rPr lang="en-US" dirty="0" smtClean="0"/>
              <a:t> die </a:t>
            </a:r>
            <a:r>
              <a:rPr lang="en-US" dirty="0" err="1" smtClean="0"/>
              <a:t>Fragen</a:t>
            </a:r>
            <a:r>
              <a:rPr lang="en-US" dirty="0" smtClean="0"/>
              <a:t> in </a:t>
            </a:r>
            <a:r>
              <a:rPr lang="en-US" dirty="0" err="1" smtClean="0"/>
              <a:t>Englisch</a:t>
            </a:r>
            <a:r>
              <a:rPr lang="en-US" dirty="0" smtClean="0"/>
              <a:t>: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weißt</a:t>
            </a:r>
            <a:r>
              <a:rPr lang="en-US" dirty="0" smtClean="0"/>
              <a:t> du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den </a:t>
            </a:r>
            <a:r>
              <a:rPr lang="en-US" dirty="0" err="1" smtClean="0"/>
              <a:t>Vater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weißt</a:t>
            </a:r>
            <a:r>
              <a:rPr lang="en-US" dirty="0" smtClean="0"/>
              <a:t> du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Tocher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weißt</a:t>
            </a:r>
            <a:r>
              <a:rPr lang="en-US" dirty="0" smtClean="0"/>
              <a:t> du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den </a:t>
            </a:r>
            <a:r>
              <a:rPr lang="en-US" dirty="0" err="1" smtClean="0"/>
              <a:t>Sohn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der </a:t>
            </a:r>
            <a:r>
              <a:rPr lang="en-US" dirty="0" err="1" smtClean="0"/>
              <a:t>Nachbar</a:t>
            </a:r>
            <a:r>
              <a:rPr lang="en-US" dirty="0"/>
              <a:t> </a:t>
            </a:r>
            <a:r>
              <a:rPr lang="en-US" dirty="0" smtClean="0"/>
              <a:t>(neighbor)?</a:t>
            </a:r>
            <a:endParaRPr lang="en-US" dirty="0"/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Robert Di </a:t>
            </a:r>
            <a:r>
              <a:rPr lang="en-US" dirty="0" err="1" smtClean="0"/>
              <a:t>Donato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Marion?</a:t>
            </a:r>
          </a:p>
        </p:txBody>
      </p:sp>
    </p:spTree>
    <p:extLst>
      <p:ext uri="{BB962C8B-B14F-4D97-AF65-F5344CB8AC3E}">
        <p14:creationId xmlns:p14="http://schemas.microsoft.com/office/powerpoint/2010/main" val="1414492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Familienbaum</a:t>
            </a:r>
            <a:r>
              <a:rPr lang="en-US" dirty="0" smtClean="0"/>
              <a:t> </a:t>
            </a:r>
            <a:r>
              <a:rPr lang="en-US" dirty="0" err="1" smtClean="0"/>
              <a:t>Seite</a:t>
            </a:r>
            <a:r>
              <a:rPr lang="en-US" dirty="0" smtClean="0"/>
              <a:t>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Elke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Tante</a:t>
            </a:r>
            <a:r>
              <a:rPr lang="en-US" dirty="0" smtClean="0"/>
              <a:t> von Marion.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Schwester</a:t>
            </a:r>
            <a:r>
              <a:rPr lang="en-US" dirty="0" smtClean="0"/>
              <a:t> von Vera</a:t>
            </a:r>
          </a:p>
          <a:p>
            <a:endParaRPr lang="en-US" dirty="0"/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Lars?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Sohn</a:t>
            </a:r>
            <a:r>
              <a:rPr lang="en-US" dirty="0" smtClean="0"/>
              <a:t> von Heinz &amp; Vera.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Bruder</a:t>
            </a:r>
            <a:r>
              <a:rPr lang="en-US" dirty="0" smtClean="0"/>
              <a:t> von Marion.</a:t>
            </a:r>
          </a:p>
          <a:p>
            <a:endParaRPr lang="en-US" dirty="0"/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/>
              <a:t> </a:t>
            </a:r>
            <a:r>
              <a:rPr lang="en-US" dirty="0" smtClean="0"/>
              <a:t>Maria?</a:t>
            </a:r>
            <a:endParaRPr lang="en-US" dirty="0"/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Heinrich?</a:t>
            </a:r>
            <a:endParaRPr lang="en-US" dirty="0"/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Jakob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smtClean="0"/>
              <a:t>Anna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Max?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19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600" dirty="0" smtClean="0"/>
          </a:p>
          <a:p>
            <a:endParaRPr lang="en-US" sz="2600" dirty="0"/>
          </a:p>
          <a:p>
            <a:r>
              <a:rPr lang="en-US" sz="2600" dirty="0" smtClean="0"/>
              <a:t>Quiz on Thursday about topic from today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Think about your portfolio – see next page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u="sng" dirty="0" smtClean="0"/>
              <a:t>General Info about homework:</a:t>
            </a:r>
            <a:endParaRPr lang="en-US" u="sng" dirty="0"/>
          </a:p>
          <a:p>
            <a:pPr lvl="1"/>
            <a:r>
              <a:rPr lang="en-US" dirty="0"/>
              <a:t>It is always expected that you study your notes from the day and all previous vocabulary and concepts</a:t>
            </a:r>
          </a:p>
          <a:p>
            <a:pPr lvl="1"/>
            <a:r>
              <a:rPr lang="en-US" dirty="0"/>
              <a:t>If you have </a:t>
            </a:r>
            <a:r>
              <a:rPr lang="en-US" u="sng" dirty="0"/>
              <a:t>any</a:t>
            </a:r>
            <a:r>
              <a:rPr lang="en-US" dirty="0"/>
              <a:t> question, need help or for tutoring: please see me second lunch or after school!</a:t>
            </a:r>
          </a:p>
          <a:p>
            <a:pPr lvl="1"/>
            <a:r>
              <a:rPr lang="en-US" dirty="0"/>
              <a:t>If you were absent or to hand in late work: see me second lunch or after school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Questions: see our website: http://</a:t>
            </a:r>
            <a:r>
              <a:rPr lang="en-US" dirty="0" err="1" smtClean="0"/>
              <a:t>rhsgerman.weebly.com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32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 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following items are required to be in the portfolio: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r>
              <a:rPr lang="en-US" dirty="0" smtClean="0"/>
              <a:t>First </a:t>
            </a:r>
            <a:r>
              <a:rPr lang="en-US" dirty="0"/>
              <a:t>s</a:t>
            </a:r>
            <a:r>
              <a:rPr lang="en-US" dirty="0" smtClean="0"/>
              <a:t>tories </a:t>
            </a:r>
            <a:r>
              <a:rPr lang="en-US" dirty="0"/>
              <a:t>- first day </a:t>
            </a:r>
            <a:r>
              <a:rPr lang="en-US" dirty="0" smtClean="0"/>
              <a:t>handout with notes taken</a:t>
            </a:r>
          </a:p>
          <a:p>
            <a:pPr lvl="1"/>
            <a:r>
              <a:rPr lang="en-US" dirty="0" smtClean="0"/>
              <a:t>Language </a:t>
            </a:r>
            <a:r>
              <a:rPr lang="en-US" dirty="0"/>
              <a:t>tree - English and German language </a:t>
            </a:r>
            <a:r>
              <a:rPr lang="en-US" dirty="0" smtClean="0"/>
              <a:t>highlighted</a:t>
            </a:r>
          </a:p>
          <a:p>
            <a:pPr lvl="1"/>
            <a:r>
              <a:rPr lang="en-US" dirty="0" smtClean="0"/>
              <a:t>German </a:t>
            </a:r>
            <a:r>
              <a:rPr lang="en-US" dirty="0"/>
              <a:t>F</a:t>
            </a:r>
            <a:r>
              <a:rPr lang="en-US" dirty="0" smtClean="0"/>
              <a:t>ederal </a:t>
            </a:r>
            <a:r>
              <a:rPr lang="en-US" dirty="0"/>
              <a:t>States - handout with information filled in the </a:t>
            </a:r>
            <a:r>
              <a:rPr lang="en-US" dirty="0" smtClean="0"/>
              <a:t>blanks</a:t>
            </a:r>
          </a:p>
          <a:p>
            <a:pPr lvl="1"/>
            <a:r>
              <a:rPr lang="en-US" dirty="0" smtClean="0"/>
              <a:t>German Federal States – your notes from the presentations</a:t>
            </a:r>
          </a:p>
          <a:p>
            <a:pPr lvl="1"/>
            <a:r>
              <a:rPr lang="en-US" dirty="0" smtClean="0"/>
              <a:t>Alphabet </a:t>
            </a:r>
          </a:p>
          <a:p>
            <a:pPr lvl="1"/>
            <a:r>
              <a:rPr lang="en-US" dirty="0" err="1" smtClean="0"/>
              <a:t>LinguaFolio</a:t>
            </a:r>
            <a:r>
              <a:rPr lang="en-US" dirty="0" smtClean="0"/>
              <a:t> </a:t>
            </a:r>
            <a:r>
              <a:rPr lang="en-US" dirty="0"/>
              <a:t>- self assessment grid (not done yet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Unit Reflection </a:t>
            </a:r>
          </a:p>
          <a:p>
            <a:r>
              <a:rPr lang="en-US" dirty="0" smtClean="0"/>
              <a:t>See website: </a:t>
            </a:r>
            <a:r>
              <a:rPr lang="en-US" dirty="0" smtClean="0">
                <a:hlinkClick r:id="rId2"/>
              </a:rPr>
              <a:t>http://rhsgerman.weebly.com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8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Log-in </a:t>
            </a:r>
            <a:r>
              <a:rPr lang="en-US" dirty="0"/>
              <a:t>information for </a:t>
            </a:r>
            <a:r>
              <a:rPr lang="en-US" dirty="0" smtClean="0"/>
              <a:t>Netbook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Username</a:t>
            </a:r>
            <a:r>
              <a:rPr lang="en-US" dirty="0"/>
              <a:t>: student ID</a:t>
            </a:r>
          </a:p>
          <a:p>
            <a:pPr lvl="1"/>
            <a:r>
              <a:rPr lang="en-US" dirty="0"/>
              <a:t>Password: </a:t>
            </a:r>
          </a:p>
          <a:p>
            <a:pPr lvl="2"/>
            <a:r>
              <a:rPr lang="en-US" dirty="0"/>
              <a:t>First letter of your first name – capitalized</a:t>
            </a:r>
          </a:p>
          <a:p>
            <a:pPr lvl="2"/>
            <a:r>
              <a:rPr lang="en-US" dirty="0"/>
              <a:t>First letter of your last name – lower case</a:t>
            </a:r>
          </a:p>
          <a:p>
            <a:pPr lvl="2"/>
            <a:r>
              <a:rPr lang="en-US" dirty="0"/>
              <a:t>Numbers for your birth-month – two digits</a:t>
            </a:r>
          </a:p>
          <a:p>
            <a:pPr lvl="2"/>
            <a:r>
              <a:rPr lang="en-US" dirty="0"/>
              <a:t>Numbers for your birth-year – last two digits</a:t>
            </a:r>
          </a:p>
          <a:p>
            <a:pPr lvl="2"/>
            <a:r>
              <a:rPr lang="en-US" dirty="0"/>
              <a:t>Male – add 01  or female – add </a:t>
            </a:r>
            <a:r>
              <a:rPr lang="en-US" dirty="0" smtClean="0"/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59228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5379</TotalTime>
  <Words>323</Words>
  <Application>Microsoft Macintosh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Deutsch 1</vt:lpstr>
      <vt:lpstr>Mittwoch, der 17. Oktober 2012 Deutsch 1, G Stunde   Heute ist ein C- Tag</vt:lpstr>
      <vt:lpstr>Die Familie Koslowski</vt:lpstr>
      <vt:lpstr>Der Familienbaum Seite 14</vt:lpstr>
      <vt:lpstr>Hausaufgaben</vt:lpstr>
      <vt:lpstr>Portfolio  </vt:lpstr>
      <vt:lpstr>Log-in information for Netbook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 Scheibel</dc:creator>
  <cp:lastModifiedBy>Britta Scheibel</cp:lastModifiedBy>
  <cp:revision>148</cp:revision>
  <dcterms:created xsi:type="dcterms:W3CDTF">2012-09-05T12:16:07Z</dcterms:created>
  <dcterms:modified xsi:type="dcterms:W3CDTF">2012-10-17T23:16:14Z</dcterms:modified>
</cp:coreProperties>
</file>