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7"/>
  </p:notesMasterIdLst>
  <p:sldIdLst>
    <p:sldId id="256" r:id="rId2"/>
    <p:sldId id="283" r:id="rId3"/>
    <p:sldId id="288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48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bc.co.uk/languages/german/guide/alphabet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6" y="1999476"/>
            <a:ext cx="7978056" cy="4633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Alphabet – pronunciation and words</a:t>
            </a:r>
          </a:p>
          <a:p>
            <a:pPr lvl="1"/>
            <a:r>
              <a:rPr lang="en-US" dirty="0" smtClean="0"/>
              <a:t>The weekdays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endParaRPr lang="en-US" dirty="0" smtClean="0"/>
          </a:p>
          <a:p>
            <a:pPr lvl="1"/>
            <a:r>
              <a:rPr lang="en-US" dirty="0" smtClean="0"/>
              <a:t>Quiz – 10 </a:t>
            </a:r>
            <a:r>
              <a:rPr lang="en-US" dirty="0" err="1" smtClean="0"/>
              <a:t>Minuten</a:t>
            </a:r>
            <a:endParaRPr lang="en-US" dirty="0" smtClean="0"/>
          </a:p>
          <a:p>
            <a:pPr lvl="1"/>
            <a:r>
              <a:rPr lang="en-US" dirty="0" smtClean="0"/>
              <a:t>Running records – </a:t>
            </a:r>
            <a:r>
              <a:rPr lang="en-US" dirty="0" err="1" smtClean="0"/>
              <a:t>Noten</a:t>
            </a:r>
            <a:r>
              <a:rPr lang="en-US" dirty="0" smtClean="0"/>
              <a:t> (Grades)</a:t>
            </a:r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Wochentage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</a:p>
          <a:p>
            <a:pPr lvl="1"/>
            <a:r>
              <a:rPr lang="en-US" dirty="0" smtClean="0"/>
              <a:t>Next days:</a:t>
            </a:r>
            <a:endParaRPr lang="en-US" dirty="0" smtClean="0"/>
          </a:p>
          <a:p>
            <a:pPr lvl="1"/>
            <a:r>
              <a:rPr lang="en-US" dirty="0" smtClean="0"/>
              <a:t>Das Alphabet </a:t>
            </a:r>
            <a:r>
              <a:rPr lang="en-US" dirty="0" err="1" smtClean="0"/>
              <a:t>besprechen</a:t>
            </a:r>
            <a:r>
              <a:rPr lang="en-US" dirty="0" smtClean="0"/>
              <a:t> und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betonen</a:t>
            </a:r>
            <a:r>
              <a:rPr lang="en-US" dirty="0" smtClean="0"/>
              <a:t> (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2/3)</a:t>
            </a:r>
          </a:p>
          <a:p>
            <a:pPr lvl="1"/>
            <a:r>
              <a:rPr lang="en-US" dirty="0">
                <a:hlinkClick r:id="rId3"/>
              </a:rPr>
              <a:t>http://www.bbc.co.uk/languages/german/guide/</a:t>
            </a:r>
            <a:r>
              <a:rPr lang="en-US" dirty="0" smtClean="0">
                <a:hlinkClick r:id="rId3"/>
              </a:rPr>
              <a:t>alphabet.shtml</a:t>
            </a:r>
            <a:endParaRPr lang="en-US" dirty="0" smtClean="0"/>
          </a:p>
          <a:p>
            <a:pPr lvl="1"/>
            <a:r>
              <a:rPr lang="en-US" dirty="0" err="1" smtClean="0"/>
              <a:t>Familienmitglieder</a:t>
            </a:r>
            <a:r>
              <a:rPr lang="en-US" dirty="0" smtClean="0"/>
              <a:t> </a:t>
            </a:r>
            <a:r>
              <a:rPr lang="en-US" dirty="0" err="1"/>
              <a:t>Seite</a:t>
            </a:r>
            <a:r>
              <a:rPr lang="en-US" dirty="0"/>
              <a:t> 14 – Die </a:t>
            </a:r>
            <a:r>
              <a:rPr lang="en-US" dirty="0" err="1"/>
              <a:t>Familie</a:t>
            </a:r>
            <a:r>
              <a:rPr lang="en-US" dirty="0"/>
              <a:t> </a:t>
            </a:r>
            <a:r>
              <a:rPr lang="en-US" dirty="0" err="1"/>
              <a:t>Koslowski</a:t>
            </a:r>
            <a:endParaRPr lang="en-US" dirty="0"/>
          </a:p>
          <a:p>
            <a:pPr lvl="1"/>
            <a:r>
              <a:rPr lang="en-US" dirty="0" err="1"/>
              <a:t>Ein</a:t>
            </a:r>
            <a:r>
              <a:rPr lang="en-US" dirty="0"/>
              <a:t> Interview: </a:t>
            </a:r>
            <a:r>
              <a:rPr lang="en-US" dirty="0" err="1"/>
              <a:t>Seite</a:t>
            </a:r>
            <a:r>
              <a:rPr lang="en-US" dirty="0"/>
              <a:t> 15 </a:t>
            </a:r>
            <a:r>
              <a:rPr lang="en-US" dirty="0" smtClean="0"/>
              <a:t>D</a:t>
            </a:r>
          </a:p>
          <a:p>
            <a:pPr lvl="1"/>
            <a:r>
              <a:rPr lang="en-US" smtClean="0"/>
              <a:t>Video chapter 1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7769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11.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- Tag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always expected that you study your notes from the day and all previous vocabulary and </a:t>
            </a:r>
            <a:r>
              <a:rPr lang="en-US" dirty="0" smtClean="0"/>
              <a:t>concepts</a:t>
            </a:r>
            <a:endParaRPr lang="en-US" dirty="0"/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school!</a:t>
            </a:r>
          </a:p>
          <a:p>
            <a:endParaRPr lang="en-US" dirty="0"/>
          </a:p>
          <a:p>
            <a:r>
              <a:rPr lang="en-US" dirty="0" smtClean="0"/>
              <a:t>Familiarize yourself with the video to the book. Read pages XXI – XXV. Also take a look at page 12/13.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Think about your portfolio!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0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err="1" smtClean="0"/>
              <a:t>LinguaFolio</a:t>
            </a:r>
            <a:r>
              <a:rPr lang="en-US" dirty="0" smtClean="0"/>
              <a:t> </a:t>
            </a:r>
            <a:r>
              <a:rPr lang="en-US" dirty="0"/>
              <a:t>- self assessment grid (not done 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Unit Reflection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</a:t>
            </a:r>
            <a:r>
              <a:rPr lang="en-US"/>
              <a:t>add </a:t>
            </a:r>
            <a:r>
              <a:rPr lang="en-US" smtClean="0"/>
              <a:t>02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6">
      <a:dk1>
        <a:srgbClr val="000000"/>
      </a:dk1>
      <a:lt1>
        <a:srgbClr val="FFFFFF"/>
      </a:lt1>
      <a:dk2>
        <a:srgbClr val="3856B0"/>
      </a:dk2>
      <a:lt2>
        <a:srgbClr val="D4D4D4"/>
      </a:lt2>
      <a:accent1>
        <a:srgbClr val="86CE24"/>
      </a:accent1>
      <a:accent2>
        <a:srgbClr val="E6BC0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4440</TotalTime>
  <Words>175</Words>
  <Application>Microsoft Macintosh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Deutsch 1</vt:lpstr>
      <vt:lpstr>Donnerstag, der 11. Oktober 2012 Deutsch 1, G Stunde   Heute ist ein F- Tag</vt:lpstr>
      <vt:lpstr>Hausaufgaben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130</cp:revision>
  <dcterms:created xsi:type="dcterms:W3CDTF">2012-09-05T12:16:07Z</dcterms:created>
  <dcterms:modified xsi:type="dcterms:W3CDTF">2012-10-11T15:16:32Z</dcterms:modified>
</cp:coreProperties>
</file>