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59"/>
  </p:notesMasterIdLst>
  <p:sldIdLst>
    <p:sldId id="256" r:id="rId2"/>
    <p:sldId id="376" r:id="rId3"/>
    <p:sldId id="354" r:id="rId4"/>
    <p:sldId id="289" r:id="rId5"/>
    <p:sldId id="374" r:id="rId6"/>
    <p:sldId id="375" r:id="rId7"/>
    <p:sldId id="373" r:id="rId8"/>
    <p:sldId id="371" r:id="rId9"/>
    <p:sldId id="372" r:id="rId10"/>
    <p:sldId id="370" r:id="rId11"/>
    <p:sldId id="369" r:id="rId12"/>
    <p:sldId id="364" r:id="rId13"/>
    <p:sldId id="367" r:id="rId14"/>
    <p:sldId id="368" r:id="rId15"/>
    <p:sldId id="366" r:id="rId16"/>
    <p:sldId id="362" r:id="rId17"/>
    <p:sldId id="363" r:id="rId18"/>
    <p:sldId id="360" r:id="rId19"/>
    <p:sldId id="361" r:id="rId20"/>
    <p:sldId id="355" r:id="rId21"/>
    <p:sldId id="358" r:id="rId22"/>
    <p:sldId id="359" r:id="rId23"/>
    <p:sldId id="356" r:id="rId24"/>
    <p:sldId id="353" r:id="rId25"/>
    <p:sldId id="351" r:id="rId26"/>
    <p:sldId id="349" r:id="rId27"/>
    <p:sldId id="348" r:id="rId28"/>
    <p:sldId id="339" r:id="rId29"/>
    <p:sldId id="340" r:id="rId30"/>
    <p:sldId id="343" r:id="rId31"/>
    <p:sldId id="344" r:id="rId32"/>
    <p:sldId id="345" r:id="rId33"/>
    <p:sldId id="346" r:id="rId34"/>
    <p:sldId id="336" r:id="rId35"/>
    <p:sldId id="337" r:id="rId36"/>
    <p:sldId id="342" r:id="rId37"/>
    <p:sldId id="320" r:id="rId38"/>
    <p:sldId id="347" r:id="rId39"/>
    <p:sldId id="341" r:id="rId40"/>
    <p:sldId id="325" r:id="rId41"/>
    <p:sldId id="322" r:id="rId42"/>
    <p:sldId id="318" r:id="rId43"/>
    <p:sldId id="310" r:id="rId44"/>
    <p:sldId id="298" r:id="rId45"/>
    <p:sldId id="299" r:id="rId46"/>
    <p:sldId id="300" r:id="rId47"/>
    <p:sldId id="301" r:id="rId48"/>
    <p:sldId id="294" r:id="rId49"/>
    <p:sldId id="278" r:id="rId50"/>
    <p:sldId id="297" r:id="rId51"/>
    <p:sldId id="338" r:id="rId52"/>
    <p:sldId id="352" r:id="rId53"/>
    <p:sldId id="365" r:id="rId54"/>
    <p:sldId id="324" r:id="rId55"/>
    <p:sldId id="350" r:id="rId56"/>
    <p:sldId id="334" r:id="rId57"/>
    <p:sldId id="357"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88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DB1C0C-BA36-0F41-B652-8C8072DCED00}" type="datetimeFigureOut">
              <a:rPr lang="en-US" smtClean="0"/>
              <a:t>5/30/13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664E39-C80D-4844-8E8B-C0489DC3B395}" type="slidenum">
              <a:rPr lang="en-US" smtClean="0"/>
              <a:t>‹#›</a:t>
            </a:fld>
            <a:endParaRPr lang="en-US"/>
          </a:p>
        </p:txBody>
      </p:sp>
    </p:spTree>
    <p:extLst>
      <p:ext uri="{BB962C8B-B14F-4D97-AF65-F5344CB8AC3E}">
        <p14:creationId xmlns:p14="http://schemas.microsoft.com/office/powerpoint/2010/main" val="6414880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F0292D-1797-49A5-8D2D-8D50C72EF3CC}" type="datetimeFigureOut">
              <a:rPr lang="en-US" smtClean="0"/>
              <a:t>5/30/13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0292D-1797-49A5-8D2D-8D50C72EF3CC}" type="datetimeFigureOut">
              <a:rPr lang="en-US" smtClean="0"/>
              <a:t>5/30/13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0292D-1797-49A5-8D2D-8D50C72EF3CC}" type="datetimeFigureOut">
              <a:rPr lang="en-US" smtClean="0"/>
              <a:t>5/30/13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0292D-1797-49A5-8D2D-8D50C72EF3CC}" type="datetimeFigureOut">
              <a:rPr lang="en-US" smtClean="0"/>
              <a:t>5/30/13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F0292D-1797-49A5-8D2D-8D50C72EF3CC}" type="datetimeFigureOut">
              <a:rPr lang="en-US" smtClean="0"/>
              <a:t>5/30/13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F0292D-1797-49A5-8D2D-8D50C72EF3CC}" type="datetimeFigureOut">
              <a:rPr lang="en-US" smtClean="0"/>
              <a:t>5/30/13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F0292D-1797-49A5-8D2D-8D50C72EF3CC}" type="datetimeFigureOut">
              <a:rPr lang="en-US" smtClean="0"/>
              <a:t>5/30/13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F0292D-1797-49A5-8D2D-8D50C72EF3CC}" type="datetimeFigureOut">
              <a:rPr lang="en-US" smtClean="0"/>
              <a:t>5/30/13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0292D-1797-49A5-8D2D-8D50C72EF3CC}" type="datetimeFigureOut">
              <a:rPr lang="en-US" smtClean="0"/>
              <a:t>5/30/13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5/30/13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2F0292D-1797-49A5-8D2D-8D50C72EF3CC}" type="datetimeFigureOut">
              <a:rPr lang="en-US" smtClean="0"/>
              <a:t>5/30/13</a:t>
            </a:fld>
            <a:endParaRPr lang="en-US"/>
          </a:p>
        </p:txBody>
      </p:sp>
      <p:sp>
        <p:nvSpPr>
          <p:cNvPr id="9" name="Slide Number Placeholder 8"/>
          <p:cNvSpPr>
            <a:spLocks noGrp="1"/>
          </p:cNvSpPr>
          <p:nvPr>
            <p:ph type="sldNum" sz="quarter" idx="11"/>
          </p:nvPr>
        </p:nvSpPr>
        <p:spPr/>
        <p:txBody>
          <a:bodyPr/>
          <a:lstStyle/>
          <a:p>
            <a:fld id="{D6CC888B-D9F9-4E54-B722-F151A9F45E95}"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6CC888B-D9F9-4E54-B722-F151A9F45E95}"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2F0292D-1797-49A5-8D2D-8D50C72EF3CC}" type="datetimeFigureOut">
              <a:rPr lang="en-US" smtClean="0"/>
              <a:t>5/30/13</a:t>
            </a:fld>
            <a:endParaRPr lang="en-US"/>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Deutsch 1</a:t>
            </a:r>
            <a:endParaRPr lang="en-US" dirty="0"/>
          </a:p>
        </p:txBody>
      </p:sp>
      <p:sp>
        <p:nvSpPr>
          <p:cNvPr id="3" name="Subtitle 2"/>
          <p:cNvSpPr>
            <a:spLocks noGrp="1"/>
          </p:cNvSpPr>
          <p:nvPr>
            <p:ph type="subTitle" idx="1"/>
          </p:nvPr>
        </p:nvSpPr>
        <p:spPr/>
        <p:txBody>
          <a:bodyPr/>
          <a:lstStyle/>
          <a:p>
            <a:r>
              <a:rPr lang="en-US" dirty="0" smtClean="0"/>
              <a:t>G </a:t>
            </a:r>
            <a:r>
              <a:rPr lang="en-US" dirty="0" err="1" smtClean="0"/>
              <a:t>Stunde</a:t>
            </a:r>
            <a:endParaRPr lang="en-US" dirty="0"/>
          </a:p>
        </p:txBody>
      </p:sp>
    </p:spTree>
    <p:extLst>
      <p:ext uri="{BB962C8B-B14F-4D97-AF65-F5344CB8AC3E}">
        <p14:creationId xmlns:p14="http://schemas.microsoft.com/office/powerpoint/2010/main" val="33187413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862" y="28211"/>
            <a:ext cx="7620000" cy="1143000"/>
          </a:xfrm>
        </p:spPr>
        <p:txBody>
          <a:bodyPr/>
          <a:lstStyle/>
          <a:p>
            <a:r>
              <a:rPr lang="en-US" sz="3200" dirty="0" smtClean="0"/>
              <a:t>subject &amp; direct object: 3 questions you should ask</a:t>
            </a:r>
            <a:endParaRPr lang="en-US" sz="3200" dirty="0"/>
          </a:p>
        </p:txBody>
      </p:sp>
      <p:sp>
        <p:nvSpPr>
          <p:cNvPr id="3" name="Content Placeholder 2"/>
          <p:cNvSpPr>
            <a:spLocks noGrp="1"/>
          </p:cNvSpPr>
          <p:nvPr>
            <p:ph sz="half" idx="1"/>
          </p:nvPr>
        </p:nvSpPr>
        <p:spPr>
          <a:xfrm>
            <a:off x="457200" y="1171211"/>
            <a:ext cx="3657600" cy="4590288"/>
          </a:xfrm>
        </p:spPr>
        <p:txBody>
          <a:bodyPr>
            <a:noAutofit/>
          </a:bodyPr>
          <a:lstStyle/>
          <a:p>
            <a:r>
              <a:rPr lang="en-US" sz="1800" dirty="0" smtClean="0"/>
              <a:t>Was </a:t>
            </a:r>
            <a:r>
              <a:rPr lang="en-US" sz="1800" dirty="0" err="1" smtClean="0">
                <a:solidFill>
                  <a:srgbClr val="3366FF"/>
                </a:solidFill>
              </a:rPr>
              <a:t>kostet</a:t>
            </a:r>
            <a:r>
              <a:rPr lang="en-US" sz="1800" dirty="0" smtClean="0"/>
              <a:t> </a:t>
            </a:r>
            <a:r>
              <a:rPr lang="en-US" sz="1800" dirty="0" smtClean="0">
                <a:solidFill>
                  <a:srgbClr val="008000"/>
                </a:solidFill>
              </a:rPr>
              <a:t>der </a:t>
            </a:r>
            <a:r>
              <a:rPr lang="en-US" sz="1800" dirty="0" err="1" smtClean="0">
                <a:solidFill>
                  <a:srgbClr val="008000"/>
                </a:solidFill>
              </a:rPr>
              <a:t>Gürtel</a:t>
            </a:r>
            <a:r>
              <a:rPr lang="en-US" sz="1800" dirty="0" smtClean="0"/>
              <a:t>?</a:t>
            </a:r>
          </a:p>
          <a:p>
            <a:r>
              <a:rPr lang="en-US" sz="1800" dirty="0" err="1" smtClean="0"/>
              <a:t>Er</a:t>
            </a:r>
            <a:r>
              <a:rPr lang="en-US" sz="1800" dirty="0" smtClean="0"/>
              <a:t> </a:t>
            </a:r>
            <a:r>
              <a:rPr lang="en-US" sz="1800" dirty="0" err="1" smtClean="0">
                <a:solidFill>
                  <a:srgbClr val="3366FF"/>
                </a:solidFill>
              </a:rPr>
              <a:t>kostet</a:t>
            </a:r>
            <a:r>
              <a:rPr lang="en-US" sz="1800" dirty="0" smtClean="0"/>
              <a:t> 20 Euro.</a:t>
            </a:r>
          </a:p>
          <a:p>
            <a:endParaRPr lang="en-US" sz="1800" dirty="0"/>
          </a:p>
          <a:p>
            <a:r>
              <a:rPr lang="en-US" sz="1800" dirty="0" err="1" smtClean="0">
                <a:solidFill>
                  <a:srgbClr val="008000"/>
                </a:solidFill>
              </a:rPr>
              <a:t>Ich</a:t>
            </a:r>
            <a:r>
              <a:rPr lang="en-US" sz="1800" dirty="0" smtClean="0"/>
              <a:t> </a:t>
            </a:r>
            <a:r>
              <a:rPr lang="en-US" sz="1800" dirty="0" err="1" smtClean="0">
                <a:solidFill>
                  <a:srgbClr val="3366FF"/>
                </a:solidFill>
              </a:rPr>
              <a:t>möchte</a:t>
            </a:r>
            <a:r>
              <a:rPr lang="en-US" sz="1800" dirty="0" smtClean="0"/>
              <a:t> </a:t>
            </a:r>
            <a:r>
              <a:rPr lang="en-US" sz="1800" dirty="0" smtClean="0">
                <a:solidFill>
                  <a:srgbClr val="FF6600"/>
                </a:solidFill>
              </a:rPr>
              <a:t>den </a:t>
            </a:r>
            <a:r>
              <a:rPr lang="en-US" sz="1800" dirty="0" err="1" smtClean="0">
                <a:solidFill>
                  <a:srgbClr val="FF6600"/>
                </a:solidFill>
              </a:rPr>
              <a:t>Pulli</a:t>
            </a:r>
            <a:r>
              <a:rPr lang="en-US" sz="1800" dirty="0" smtClean="0">
                <a:solidFill>
                  <a:srgbClr val="FF6600"/>
                </a:solidFill>
              </a:rPr>
              <a:t>.</a:t>
            </a:r>
          </a:p>
          <a:p>
            <a:r>
              <a:rPr lang="en-US" sz="1800" dirty="0" smtClean="0">
                <a:solidFill>
                  <a:srgbClr val="FF6600"/>
                </a:solidFill>
              </a:rPr>
              <a:t>So </a:t>
            </a:r>
            <a:r>
              <a:rPr lang="en-US" sz="1800" dirty="0" err="1" smtClean="0">
                <a:solidFill>
                  <a:srgbClr val="FF6600"/>
                </a:solidFill>
              </a:rPr>
              <a:t>einen</a:t>
            </a:r>
            <a:r>
              <a:rPr lang="en-US" sz="1800" dirty="0" smtClean="0">
                <a:solidFill>
                  <a:srgbClr val="FF6600"/>
                </a:solidFill>
              </a:rPr>
              <a:t> </a:t>
            </a:r>
            <a:r>
              <a:rPr lang="en-US" sz="1800" dirty="0" err="1" smtClean="0">
                <a:solidFill>
                  <a:srgbClr val="FF6600"/>
                </a:solidFill>
              </a:rPr>
              <a:t>Pulli</a:t>
            </a:r>
            <a:r>
              <a:rPr lang="en-US" sz="1800" dirty="0" smtClean="0">
                <a:solidFill>
                  <a:srgbClr val="FF6600"/>
                </a:solidFill>
              </a:rPr>
              <a:t> </a:t>
            </a:r>
            <a:r>
              <a:rPr lang="en-US" sz="1800" dirty="0" err="1" smtClean="0">
                <a:solidFill>
                  <a:srgbClr val="3366FF"/>
                </a:solidFill>
              </a:rPr>
              <a:t>möchte</a:t>
            </a:r>
            <a:r>
              <a:rPr lang="en-US" sz="1800" dirty="0" smtClean="0"/>
              <a:t> </a:t>
            </a:r>
            <a:r>
              <a:rPr lang="en-US" sz="1800" dirty="0" err="1" smtClean="0">
                <a:solidFill>
                  <a:srgbClr val="008000"/>
                </a:solidFill>
              </a:rPr>
              <a:t>ich</a:t>
            </a:r>
            <a:r>
              <a:rPr lang="en-US" sz="1800" dirty="0" smtClean="0"/>
              <a:t> </a:t>
            </a:r>
            <a:r>
              <a:rPr lang="en-US" sz="1800" dirty="0" err="1" smtClean="0"/>
              <a:t>auch</a:t>
            </a:r>
            <a:r>
              <a:rPr lang="en-US" sz="1800" dirty="0" smtClean="0"/>
              <a:t>.</a:t>
            </a:r>
          </a:p>
          <a:p>
            <a:endParaRPr lang="en-US" sz="1800" dirty="0"/>
          </a:p>
          <a:p>
            <a:r>
              <a:rPr lang="en-US" sz="1800" dirty="0" smtClean="0">
                <a:solidFill>
                  <a:srgbClr val="008000"/>
                </a:solidFill>
              </a:rPr>
              <a:t>Das T-Shirt </a:t>
            </a:r>
            <a:r>
              <a:rPr lang="en-US" sz="1800" dirty="0" err="1" smtClean="0">
                <a:solidFill>
                  <a:srgbClr val="3366FF"/>
                </a:solidFill>
              </a:rPr>
              <a:t>kostet</a:t>
            </a:r>
            <a:r>
              <a:rPr lang="en-US" sz="1800" dirty="0" smtClean="0"/>
              <a:t> 10 Euro.</a:t>
            </a:r>
          </a:p>
          <a:p>
            <a:r>
              <a:rPr lang="en-US" sz="1800" dirty="0" smtClean="0">
                <a:solidFill>
                  <a:srgbClr val="008000"/>
                </a:solidFill>
              </a:rPr>
              <a:t>Das T-Shirt </a:t>
            </a:r>
            <a:r>
              <a:rPr lang="en-US" sz="1800" dirty="0" err="1" smtClean="0">
                <a:solidFill>
                  <a:srgbClr val="3366FF"/>
                </a:solidFill>
              </a:rPr>
              <a:t>ist</a:t>
            </a:r>
            <a:r>
              <a:rPr lang="en-US" sz="1800" dirty="0" smtClean="0">
                <a:solidFill>
                  <a:srgbClr val="3366FF"/>
                </a:solidFill>
              </a:rPr>
              <a:t> </a:t>
            </a:r>
            <a:r>
              <a:rPr lang="en-US" sz="1800" dirty="0" err="1" smtClean="0"/>
              <a:t>billig</a:t>
            </a:r>
            <a:r>
              <a:rPr lang="en-US" sz="1800" dirty="0" smtClean="0"/>
              <a:t>.</a:t>
            </a:r>
          </a:p>
          <a:p>
            <a:endParaRPr lang="en-US" sz="1800" dirty="0"/>
          </a:p>
          <a:p>
            <a:r>
              <a:rPr lang="en-US" sz="1800" dirty="0" smtClean="0">
                <a:solidFill>
                  <a:srgbClr val="008000"/>
                </a:solidFill>
              </a:rPr>
              <a:t>Die Boutique </a:t>
            </a:r>
            <a:r>
              <a:rPr lang="en-US" sz="1800" dirty="0" smtClean="0">
                <a:solidFill>
                  <a:srgbClr val="3366FF"/>
                </a:solidFill>
              </a:rPr>
              <a:t>hat </a:t>
            </a:r>
            <a:r>
              <a:rPr lang="en-US" sz="1800" dirty="0" smtClean="0">
                <a:solidFill>
                  <a:srgbClr val="FF6600"/>
                </a:solidFill>
              </a:rPr>
              <a:t>die </a:t>
            </a:r>
            <a:r>
              <a:rPr lang="en-US" sz="1800" dirty="0" err="1" smtClean="0">
                <a:solidFill>
                  <a:srgbClr val="FF6600"/>
                </a:solidFill>
              </a:rPr>
              <a:t>Bluse</a:t>
            </a:r>
            <a:r>
              <a:rPr lang="en-US" sz="1800" dirty="0" smtClean="0">
                <a:solidFill>
                  <a:srgbClr val="FF6600"/>
                </a:solidFill>
              </a:rPr>
              <a:t> </a:t>
            </a:r>
            <a:r>
              <a:rPr lang="en-US" sz="1800" dirty="0" smtClean="0"/>
              <a:t>in </a:t>
            </a:r>
            <a:r>
              <a:rPr lang="en-US" sz="1800" dirty="0" err="1" smtClean="0"/>
              <a:t>Blau</a:t>
            </a:r>
            <a:r>
              <a:rPr lang="en-US" sz="1800" dirty="0" smtClean="0"/>
              <a:t>.</a:t>
            </a:r>
          </a:p>
          <a:p>
            <a:r>
              <a:rPr lang="en-US" sz="1800" dirty="0" smtClean="0">
                <a:solidFill>
                  <a:srgbClr val="FF6600"/>
                </a:solidFill>
              </a:rPr>
              <a:t>Die </a:t>
            </a:r>
            <a:r>
              <a:rPr lang="en-US" sz="1800" dirty="0" err="1" smtClean="0">
                <a:solidFill>
                  <a:srgbClr val="FF6600"/>
                </a:solidFill>
              </a:rPr>
              <a:t>Bluse</a:t>
            </a:r>
            <a:r>
              <a:rPr lang="en-US" sz="1800" dirty="0" smtClean="0">
                <a:solidFill>
                  <a:srgbClr val="FF6600"/>
                </a:solidFill>
              </a:rPr>
              <a:t> </a:t>
            </a:r>
            <a:r>
              <a:rPr lang="en-US" sz="1800" dirty="0" smtClean="0">
                <a:solidFill>
                  <a:srgbClr val="3366FF"/>
                </a:solidFill>
              </a:rPr>
              <a:t>hat</a:t>
            </a:r>
            <a:r>
              <a:rPr lang="en-US" sz="1800" dirty="0" smtClean="0"/>
              <a:t> </a:t>
            </a:r>
            <a:r>
              <a:rPr lang="en-US" sz="1800" dirty="0" smtClean="0">
                <a:solidFill>
                  <a:srgbClr val="008000"/>
                </a:solidFill>
              </a:rPr>
              <a:t>Gabi</a:t>
            </a:r>
            <a:r>
              <a:rPr lang="en-US" sz="1800" dirty="0" smtClean="0"/>
              <a:t> </a:t>
            </a:r>
            <a:r>
              <a:rPr lang="en-US" sz="1800" dirty="0" err="1" smtClean="0"/>
              <a:t>auch</a:t>
            </a:r>
            <a:r>
              <a:rPr lang="en-US" sz="1800" dirty="0" smtClean="0"/>
              <a:t>.</a:t>
            </a:r>
          </a:p>
          <a:p>
            <a:r>
              <a:rPr lang="en-US" sz="1800" dirty="0" smtClean="0">
                <a:solidFill>
                  <a:srgbClr val="3366FF"/>
                </a:solidFill>
              </a:rPr>
              <a:t>1. verb: hat (has)</a:t>
            </a:r>
          </a:p>
          <a:p>
            <a:r>
              <a:rPr lang="en-US" sz="1800" dirty="0" smtClean="0">
                <a:solidFill>
                  <a:srgbClr val="008000"/>
                </a:solidFill>
              </a:rPr>
              <a:t>2</a:t>
            </a:r>
            <a:r>
              <a:rPr lang="en-US" sz="1800" u="sng" dirty="0" smtClean="0">
                <a:solidFill>
                  <a:srgbClr val="008000"/>
                </a:solidFill>
              </a:rPr>
              <a:t>. Who/What </a:t>
            </a:r>
            <a:r>
              <a:rPr lang="en-US" sz="1800" dirty="0" smtClean="0">
                <a:solidFill>
                  <a:srgbClr val="008000"/>
                </a:solidFill>
              </a:rPr>
              <a:t>has? = subject = die Boutique</a:t>
            </a:r>
          </a:p>
          <a:p>
            <a:r>
              <a:rPr lang="en-US" sz="1800" dirty="0" smtClean="0">
                <a:solidFill>
                  <a:srgbClr val="FF6600"/>
                </a:solidFill>
              </a:rPr>
              <a:t>3. The boutique has </a:t>
            </a:r>
            <a:r>
              <a:rPr lang="en-US" sz="1800" u="sng" dirty="0" smtClean="0">
                <a:solidFill>
                  <a:srgbClr val="FF6600"/>
                </a:solidFill>
              </a:rPr>
              <a:t>what</a:t>
            </a:r>
            <a:r>
              <a:rPr lang="en-US" sz="1800" dirty="0" smtClean="0">
                <a:solidFill>
                  <a:srgbClr val="FF6600"/>
                </a:solidFill>
              </a:rPr>
              <a:t>? = direct object = die </a:t>
            </a:r>
            <a:r>
              <a:rPr lang="en-US" sz="1800" dirty="0" err="1" smtClean="0">
                <a:solidFill>
                  <a:srgbClr val="FF6600"/>
                </a:solidFill>
              </a:rPr>
              <a:t>Bluse</a:t>
            </a:r>
            <a:r>
              <a:rPr lang="en-US" sz="1800" dirty="0" smtClean="0">
                <a:solidFill>
                  <a:srgbClr val="FF6600"/>
                </a:solidFill>
              </a:rPr>
              <a:t> (the blouse) </a:t>
            </a:r>
            <a:endParaRPr lang="en-US" sz="1800" dirty="0">
              <a:solidFill>
                <a:srgbClr val="FF6600"/>
              </a:solidFill>
            </a:endParaRPr>
          </a:p>
        </p:txBody>
      </p:sp>
      <p:sp>
        <p:nvSpPr>
          <p:cNvPr id="4" name="Content Placeholder 3"/>
          <p:cNvSpPr>
            <a:spLocks noGrp="1"/>
          </p:cNvSpPr>
          <p:nvPr>
            <p:ph sz="half" idx="2"/>
          </p:nvPr>
        </p:nvSpPr>
        <p:spPr>
          <a:xfrm>
            <a:off x="4351262" y="926294"/>
            <a:ext cx="3657600" cy="4590288"/>
          </a:xfrm>
        </p:spPr>
        <p:txBody>
          <a:bodyPr>
            <a:noAutofit/>
          </a:bodyPr>
          <a:lstStyle/>
          <a:p>
            <a:r>
              <a:rPr lang="en-US" sz="1800" b="1" dirty="0" smtClean="0">
                <a:solidFill>
                  <a:srgbClr val="3366FF"/>
                </a:solidFill>
              </a:rPr>
              <a:t>1.</a:t>
            </a:r>
            <a:r>
              <a:rPr lang="en-US" sz="1800" dirty="0" smtClean="0"/>
              <a:t> identify </a:t>
            </a:r>
            <a:r>
              <a:rPr lang="en-US" sz="1800" b="1" dirty="0" smtClean="0">
                <a:solidFill>
                  <a:srgbClr val="3366FF"/>
                </a:solidFill>
              </a:rPr>
              <a:t>the verb</a:t>
            </a:r>
          </a:p>
          <a:p>
            <a:endParaRPr lang="en-US" sz="1800" b="1" dirty="0" smtClean="0">
              <a:solidFill>
                <a:srgbClr val="3366FF"/>
              </a:solidFill>
            </a:endParaRPr>
          </a:p>
          <a:p>
            <a:r>
              <a:rPr lang="en-US" sz="1800" b="1" dirty="0" smtClean="0">
                <a:solidFill>
                  <a:srgbClr val="008000"/>
                </a:solidFill>
              </a:rPr>
              <a:t>2. </a:t>
            </a:r>
            <a:r>
              <a:rPr lang="en-US" sz="1800" dirty="0" smtClean="0"/>
              <a:t>use the verb to find the </a:t>
            </a:r>
            <a:r>
              <a:rPr lang="en-US" sz="1800" b="1" dirty="0" smtClean="0">
                <a:solidFill>
                  <a:srgbClr val="008000"/>
                </a:solidFill>
              </a:rPr>
              <a:t>subject</a:t>
            </a:r>
            <a:r>
              <a:rPr lang="en-US" sz="1800" b="1" dirty="0" smtClean="0"/>
              <a:t> </a:t>
            </a:r>
            <a:r>
              <a:rPr lang="en-US" sz="1800" dirty="0" smtClean="0"/>
              <a:t>– ask: </a:t>
            </a:r>
            <a:r>
              <a:rPr lang="en-US" sz="1800" i="1" u="sng" dirty="0" smtClean="0">
                <a:solidFill>
                  <a:srgbClr val="008000"/>
                </a:solidFill>
              </a:rPr>
              <a:t>Who/What</a:t>
            </a:r>
            <a:r>
              <a:rPr lang="en-US" sz="1800" i="1" dirty="0" smtClean="0"/>
              <a:t> verb?</a:t>
            </a:r>
          </a:p>
          <a:p>
            <a:r>
              <a:rPr lang="en-US" sz="1800" dirty="0" smtClean="0"/>
              <a:t>for example: </a:t>
            </a:r>
            <a:r>
              <a:rPr lang="en-US" sz="1800" i="1" dirty="0" smtClean="0"/>
              <a:t>who or what costs</a:t>
            </a:r>
            <a:r>
              <a:rPr lang="en-US" sz="1800" dirty="0" smtClean="0"/>
              <a:t>….  answer: the belt</a:t>
            </a:r>
          </a:p>
          <a:p>
            <a:r>
              <a:rPr lang="en-US" sz="1800" dirty="0" smtClean="0"/>
              <a:t>therefore “the belt” is the subject</a:t>
            </a:r>
          </a:p>
          <a:p>
            <a:r>
              <a:rPr lang="en-US" sz="1800" dirty="0" smtClean="0"/>
              <a:t>for example: </a:t>
            </a:r>
            <a:r>
              <a:rPr lang="en-US" sz="1800" i="1" u="sng" dirty="0" smtClean="0">
                <a:solidFill>
                  <a:srgbClr val="008000"/>
                </a:solidFill>
              </a:rPr>
              <a:t>who or what </a:t>
            </a:r>
            <a:r>
              <a:rPr lang="en-US" sz="1800" i="1" dirty="0" smtClean="0"/>
              <a:t>would like</a:t>
            </a:r>
            <a:r>
              <a:rPr lang="en-US" sz="1800" dirty="0" smtClean="0"/>
              <a:t>… answer: I </a:t>
            </a:r>
          </a:p>
          <a:p>
            <a:r>
              <a:rPr lang="en-US" sz="1800" dirty="0" smtClean="0"/>
              <a:t>therefore “I” is the subject</a:t>
            </a:r>
          </a:p>
          <a:p>
            <a:endParaRPr lang="en-US" sz="1800" dirty="0" smtClean="0"/>
          </a:p>
          <a:p>
            <a:r>
              <a:rPr lang="en-US" sz="1800" b="1" dirty="0" smtClean="0">
                <a:solidFill>
                  <a:srgbClr val="FF6600"/>
                </a:solidFill>
              </a:rPr>
              <a:t>3.</a:t>
            </a:r>
            <a:r>
              <a:rPr lang="en-US" sz="1800" dirty="0" smtClean="0"/>
              <a:t> find the </a:t>
            </a:r>
            <a:r>
              <a:rPr lang="en-US" sz="1800" b="1" dirty="0" smtClean="0">
                <a:solidFill>
                  <a:srgbClr val="FF6600"/>
                </a:solidFill>
              </a:rPr>
              <a:t>direct object </a:t>
            </a:r>
            <a:r>
              <a:rPr lang="en-US" sz="1800" dirty="0" smtClean="0"/>
              <a:t>by using the subject and the verb in a question combined with what. Ask: </a:t>
            </a:r>
            <a:r>
              <a:rPr lang="en-US" sz="1800" i="1" dirty="0" smtClean="0"/>
              <a:t>Subject verb </a:t>
            </a:r>
            <a:r>
              <a:rPr lang="en-US" sz="1800" i="1" u="sng" dirty="0" smtClean="0">
                <a:solidFill>
                  <a:srgbClr val="FF6600"/>
                </a:solidFill>
              </a:rPr>
              <a:t>what</a:t>
            </a:r>
            <a:r>
              <a:rPr lang="en-US" sz="1800" i="1" dirty="0" smtClean="0">
                <a:solidFill>
                  <a:srgbClr val="FF6600"/>
                </a:solidFill>
              </a:rPr>
              <a:t>?</a:t>
            </a:r>
          </a:p>
          <a:p>
            <a:r>
              <a:rPr lang="en-US" sz="1800" dirty="0" smtClean="0"/>
              <a:t>for example: I would like </a:t>
            </a:r>
            <a:r>
              <a:rPr lang="en-US" sz="1800" u="sng" dirty="0" smtClean="0">
                <a:solidFill>
                  <a:srgbClr val="FF6600"/>
                </a:solidFill>
              </a:rPr>
              <a:t>what?</a:t>
            </a:r>
            <a:r>
              <a:rPr lang="en-US" sz="1800" dirty="0" smtClean="0"/>
              <a:t> …answer: den </a:t>
            </a:r>
            <a:r>
              <a:rPr lang="en-US" sz="1800" dirty="0" err="1" smtClean="0"/>
              <a:t>Pulli</a:t>
            </a:r>
            <a:endParaRPr lang="en-US" sz="1800" dirty="0" smtClean="0"/>
          </a:p>
          <a:p>
            <a:r>
              <a:rPr lang="en-US" sz="1800" dirty="0" smtClean="0"/>
              <a:t>therefore “der </a:t>
            </a:r>
            <a:r>
              <a:rPr lang="en-US" sz="1800" dirty="0" err="1" smtClean="0"/>
              <a:t>Pulli</a:t>
            </a:r>
            <a:r>
              <a:rPr lang="en-US" sz="1800" dirty="0" smtClean="0"/>
              <a:t>” is the direct object</a:t>
            </a:r>
          </a:p>
        </p:txBody>
      </p:sp>
    </p:spTree>
    <p:extLst>
      <p:ext uri="{BB962C8B-B14F-4D97-AF65-F5344CB8AC3E}">
        <p14:creationId xmlns:p14="http://schemas.microsoft.com/office/powerpoint/2010/main" val="33129635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Klamotten</a:t>
            </a:r>
            <a:r>
              <a:rPr lang="en-US" dirty="0" smtClean="0"/>
              <a:t> – </a:t>
            </a:r>
            <a:r>
              <a:rPr lang="en-US" dirty="0" err="1" smtClean="0"/>
              <a:t>deine</a:t>
            </a:r>
            <a:r>
              <a:rPr lang="en-US" dirty="0" smtClean="0"/>
              <a:t> </a:t>
            </a:r>
            <a:r>
              <a:rPr lang="en-US" dirty="0" err="1" smtClean="0"/>
              <a:t>Meinung</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Wie </a:t>
            </a:r>
            <a:r>
              <a:rPr lang="en-US" dirty="0" err="1" smtClean="0"/>
              <a:t>findest</a:t>
            </a:r>
            <a:r>
              <a:rPr lang="en-US" dirty="0" smtClean="0"/>
              <a:t> du </a:t>
            </a:r>
            <a:r>
              <a:rPr lang="en-US" dirty="0" err="1" smtClean="0"/>
              <a:t>mein</a:t>
            </a:r>
            <a:r>
              <a:rPr lang="en-US" dirty="0" smtClean="0"/>
              <a:t> T-Shirt? (What do you think of my T-Shirt?)</a:t>
            </a:r>
          </a:p>
          <a:p>
            <a:r>
              <a:rPr lang="en-US" dirty="0" smtClean="0"/>
              <a:t>Wie </a:t>
            </a:r>
            <a:r>
              <a:rPr lang="en-US" dirty="0" err="1" smtClean="0"/>
              <a:t>sieht</a:t>
            </a:r>
            <a:r>
              <a:rPr lang="en-US" dirty="0" smtClean="0"/>
              <a:t> </a:t>
            </a:r>
            <a:r>
              <a:rPr lang="en-US" dirty="0" err="1" smtClean="0"/>
              <a:t>mein</a:t>
            </a:r>
            <a:r>
              <a:rPr lang="en-US" dirty="0" smtClean="0"/>
              <a:t> T-Shirt </a:t>
            </a:r>
            <a:r>
              <a:rPr lang="en-US" dirty="0" err="1" smtClean="0"/>
              <a:t>aus</a:t>
            </a:r>
            <a:r>
              <a:rPr lang="en-US" dirty="0" smtClean="0"/>
              <a:t>? (How does my T-Shirt look?)</a:t>
            </a:r>
          </a:p>
          <a:p>
            <a:endParaRPr lang="en-US" dirty="0"/>
          </a:p>
          <a:p>
            <a:endParaRPr lang="en-US" dirty="0" smtClean="0"/>
          </a:p>
          <a:p>
            <a:r>
              <a:rPr lang="en-US" dirty="0" smtClean="0"/>
              <a:t>Wie </a:t>
            </a:r>
            <a:r>
              <a:rPr lang="en-US" dirty="0" err="1" smtClean="0"/>
              <a:t>gefällt</a:t>
            </a:r>
            <a:r>
              <a:rPr lang="en-US" dirty="0" smtClean="0"/>
              <a:t> </a:t>
            </a:r>
            <a:r>
              <a:rPr lang="en-US" dirty="0" err="1" smtClean="0"/>
              <a:t>dir</a:t>
            </a:r>
            <a:r>
              <a:rPr lang="en-US" dirty="0" smtClean="0"/>
              <a:t> </a:t>
            </a:r>
            <a:r>
              <a:rPr lang="en-US" dirty="0" err="1" smtClean="0"/>
              <a:t>mein</a:t>
            </a:r>
            <a:r>
              <a:rPr lang="en-US" dirty="0" smtClean="0"/>
              <a:t> T-Shirt? (How is my T-Shirt pleasing/appealing to you?)</a:t>
            </a:r>
          </a:p>
          <a:p>
            <a:r>
              <a:rPr lang="en-US" dirty="0" err="1" smtClean="0"/>
              <a:t>Gefällt</a:t>
            </a:r>
            <a:r>
              <a:rPr lang="en-US" dirty="0" smtClean="0"/>
              <a:t> </a:t>
            </a:r>
            <a:r>
              <a:rPr lang="en-US" dirty="0" err="1" smtClean="0"/>
              <a:t>dir</a:t>
            </a:r>
            <a:r>
              <a:rPr lang="en-US" dirty="0" smtClean="0"/>
              <a:t> </a:t>
            </a:r>
            <a:r>
              <a:rPr lang="en-US" dirty="0" err="1" smtClean="0"/>
              <a:t>mein</a:t>
            </a:r>
            <a:r>
              <a:rPr lang="en-US" dirty="0" smtClean="0"/>
              <a:t> T-Shirt? (Is my T-Shirt pleasing/appealing to you?) </a:t>
            </a:r>
          </a:p>
          <a:p>
            <a:endParaRPr lang="en-US" dirty="0" smtClean="0"/>
          </a:p>
          <a:p>
            <a:r>
              <a:rPr lang="en-US" dirty="0" err="1" smtClean="0"/>
              <a:t>gefallen</a:t>
            </a:r>
            <a:r>
              <a:rPr lang="en-US" dirty="0" smtClean="0"/>
              <a:t> – to please, to appeal to</a:t>
            </a:r>
            <a:endParaRPr lang="en-US" dirty="0"/>
          </a:p>
        </p:txBody>
      </p:sp>
      <p:sp>
        <p:nvSpPr>
          <p:cNvPr id="4" name="Content Placeholder 3"/>
          <p:cNvSpPr>
            <a:spLocks noGrp="1"/>
          </p:cNvSpPr>
          <p:nvPr>
            <p:ph sz="half" idx="2"/>
          </p:nvPr>
        </p:nvSpPr>
        <p:spPr>
          <a:xfrm>
            <a:off x="4419600" y="1536192"/>
            <a:ext cx="3657600" cy="5048072"/>
          </a:xfrm>
        </p:spPr>
        <p:txBody>
          <a:bodyPr>
            <a:normAutofit fontScale="70000" lnSpcReduction="20000"/>
          </a:bodyPr>
          <a:lstStyle/>
          <a:p>
            <a:r>
              <a:rPr lang="en-US" dirty="0" err="1" smtClean="0"/>
              <a:t>Ich</a:t>
            </a:r>
            <a:r>
              <a:rPr lang="en-US" dirty="0" smtClean="0"/>
              <a:t> </a:t>
            </a:r>
            <a:r>
              <a:rPr lang="en-US" dirty="0" err="1" smtClean="0"/>
              <a:t>finde</a:t>
            </a:r>
            <a:r>
              <a:rPr lang="en-US" dirty="0" smtClean="0"/>
              <a:t> </a:t>
            </a:r>
            <a:r>
              <a:rPr lang="en-US" dirty="0" err="1" smtClean="0"/>
              <a:t>es</a:t>
            </a:r>
            <a:r>
              <a:rPr lang="en-US" dirty="0" smtClean="0"/>
              <a:t> prima.</a:t>
            </a:r>
          </a:p>
          <a:p>
            <a:r>
              <a:rPr lang="en-US" dirty="0" err="1" smtClean="0"/>
              <a:t>Ich</a:t>
            </a:r>
            <a:r>
              <a:rPr lang="en-US" dirty="0" smtClean="0"/>
              <a:t> </a:t>
            </a:r>
            <a:r>
              <a:rPr lang="en-US" dirty="0" err="1" smtClean="0"/>
              <a:t>finde</a:t>
            </a:r>
            <a:r>
              <a:rPr lang="en-US" dirty="0" smtClean="0"/>
              <a:t> </a:t>
            </a:r>
            <a:r>
              <a:rPr lang="en-US" dirty="0" err="1" smtClean="0"/>
              <a:t>es</a:t>
            </a:r>
            <a:r>
              <a:rPr lang="en-US" dirty="0" smtClean="0"/>
              <a:t> </a:t>
            </a:r>
            <a:r>
              <a:rPr lang="en-US" dirty="0" err="1" smtClean="0"/>
              <a:t>furchtbar</a:t>
            </a:r>
            <a:r>
              <a:rPr lang="en-US" dirty="0" smtClean="0"/>
              <a:t>.</a:t>
            </a:r>
            <a:endParaRPr lang="en-US" dirty="0"/>
          </a:p>
          <a:p>
            <a:endParaRPr lang="en-US" dirty="0" smtClean="0"/>
          </a:p>
          <a:p>
            <a:r>
              <a:rPr lang="en-US" dirty="0" err="1" smtClean="0"/>
              <a:t>Es</a:t>
            </a:r>
            <a:r>
              <a:rPr lang="en-US" dirty="0" smtClean="0"/>
              <a:t> </a:t>
            </a:r>
            <a:r>
              <a:rPr lang="en-US" dirty="0" err="1" smtClean="0"/>
              <a:t>sieht</a:t>
            </a:r>
            <a:r>
              <a:rPr lang="en-US" dirty="0" smtClean="0"/>
              <a:t> </a:t>
            </a:r>
            <a:r>
              <a:rPr lang="en-US" dirty="0" err="1" smtClean="0"/>
              <a:t>schick</a:t>
            </a:r>
            <a:r>
              <a:rPr lang="en-US" dirty="0" smtClean="0"/>
              <a:t> </a:t>
            </a:r>
            <a:r>
              <a:rPr lang="en-US" dirty="0" err="1" smtClean="0"/>
              <a:t>aus.</a:t>
            </a:r>
            <a:endParaRPr lang="en-US" dirty="0" smtClean="0"/>
          </a:p>
          <a:p>
            <a:r>
              <a:rPr lang="en-US" dirty="0" err="1" smtClean="0"/>
              <a:t>Es</a:t>
            </a:r>
            <a:r>
              <a:rPr lang="en-US" dirty="0" smtClean="0"/>
              <a:t> </a:t>
            </a:r>
            <a:r>
              <a:rPr lang="en-US" dirty="0" err="1" smtClean="0"/>
              <a:t>sieht</a:t>
            </a:r>
            <a:r>
              <a:rPr lang="en-US" dirty="0" smtClean="0"/>
              <a:t> </a:t>
            </a:r>
            <a:r>
              <a:rPr lang="en-US" dirty="0" err="1" smtClean="0"/>
              <a:t>nicht</a:t>
            </a:r>
            <a:r>
              <a:rPr lang="en-US" dirty="0" smtClean="0"/>
              <a:t> gut </a:t>
            </a:r>
            <a:r>
              <a:rPr lang="en-US" dirty="0" err="1" smtClean="0"/>
              <a:t>aus.</a:t>
            </a:r>
            <a:endParaRPr lang="en-US" dirty="0" smtClean="0"/>
          </a:p>
          <a:p>
            <a:endParaRPr lang="en-US" dirty="0"/>
          </a:p>
          <a:p>
            <a:endParaRPr lang="en-US" dirty="0" smtClean="0"/>
          </a:p>
          <a:p>
            <a:r>
              <a:rPr lang="en-US" dirty="0" err="1" smtClean="0"/>
              <a:t>Es</a:t>
            </a:r>
            <a:r>
              <a:rPr lang="en-US" dirty="0" smtClean="0"/>
              <a:t> </a:t>
            </a:r>
            <a:r>
              <a:rPr lang="en-US" dirty="0" err="1" smtClean="0"/>
              <a:t>gefällt</a:t>
            </a:r>
            <a:r>
              <a:rPr lang="en-US" dirty="0" smtClean="0"/>
              <a:t> </a:t>
            </a:r>
            <a:r>
              <a:rPr lang="en-US" dirty="0" err="1" smtClean="0"/>
              <a:t>mir</a:t>
            </a:r>
            <a:r>
              <a:rPr lang="en-US" dirty="0" smtClean="0"/>
              <a:t>.</a:t>
            </a:r>
          </a:p>
          <a:p>
            <a:r>
              <a:rPr lang="en-US" dirty="0" err="1" smtClean="0"/>
              <a:t>Es</a:t>
            </a:r>
            <a:r>
              <a:rPr lang="en-US" dirty="0" smtClean="0"/>
              <a:t> </a:t>
            </a:r>
            <a:r>
              <a:rPr lang="en-US" dirty="0" err="1" smtClean="0"/>
              <a:t>gefällt</a:t>
            </a:r>
            <a:r>
              <a:rPr lang="en-US" dirty="0" smtClean="0"/>
              <a:t> </a:t>
            </a:r>
            <a:r>
              <a:rPr lang="en-US" dirty="0" err="1" smtClean="0"/>
              <a:t>mir</a:t>
            </a:r>
            <a:r>
              <a:rPr lang="en-US" dirty="0" smtClean="0"/>
              <a:t> </a:t>
            </a:r>
            <a:r>
              <a:rPr lang="en-US" dirty="0" err="1" smtClean="0"/>
              <a:t>nicht</a:t>
            </a:r>
            <a:r>
              <a:rPr lang="en-US" dirty="0" smtClean="0"/>
              <a:t> </a:t>
            </a:r>
          </a:p>
          <a:p>
            <a:endParaRPr lang="en-US" dirty="0" smtClean="0"/>
          </a:p>
          <a:p>
            <a:r>
              <a:rPr lang="en-US" dirty="0" err="1" smtClean="0"/>
              <a:t>Ja</a:t>
            </a:r>
            <a:r>
              <a:rPr lang="en-US" dirty="0" smtClean="0"/>
              <a:t>. </a:t>
            </a:r>
            <a:r>
              <a:rPr lang="en-US" dirty="0" err="1" smtClean="0"/>
              <a:t>Es</a:t>
            </a:r>
            <a:r>
              <a:rPr lang="en-US" dirty="0" smtClean="0"/>
              <a:t> </a:t>
            </a:r>
            <a:r>
              <a:rPr lang="en-US" dirty="0" err="1" smtClean="0"/>
              <a:t>gefällt</a:t>
            </a:r>
            <a:r>
              <a:rPr lang="en-US" dirty="0" smtClean="0"/>
              <a:t> </a:t>
            </a:r>
            <a:r>
              <a:rPr lang="en-US" dirty="0" err="1" smtClean="0"/>
              <a:t>mir</a:t>
            </a:r>
            <a:r>
              <a:rPr lang="en-US" dirty="0" smtClean="0"/>
              <a:t> gut.</a:t>
            </a:r>
          </a:p>
          <a:p>
            <a:r>
              <a:rPr lang="en-US" dirty="0" smtClean="0"/>
              <a:t>Nein. </a:t>
            </a:r>
            <a:r>
              <a:rPr lang="en-US" dirty="0" err="1" smtClean="0"/>
              <a:t>Es</a:t>
            </a:r>
            <a:r>
              <a:rPr lang="en-US" dirty="0" smtClean="0"/>
              <a:t> </a:t>
            </a:r>
            <a:r>
              <a:rPr lang="en-US" dirty="0" err="1" smtClean="0"/>
              <a:t>gefällt</a:t>
            </a:r>
            <a:r>
              <a:rPr lang="en-US" dirty="0" smtClean="0"/>
              <a:t> </a:t>
            </a:r>
            <a:r>
              <a:rPr lang="en-US" dirty="0" err="1" smtClean="0"/>
              <a:t>mir</a:t>
            </a:r>
            <a:r>
              <a:rPr lang="en-US" dirty="0" smtClean="0"/>
              <a:t> </a:t>
            </a:r>
            <a:r>
              <a:rPr lang="en-US" dirty="0" err="1" smtClean="0"/>
              <a:t>nicht</a:t>
            </a:r>
            <a:r>
              <a:rPr lang="en-US" dirty="0"/>
              <a:t> </a:t>
            </a:r>
            <a:r>
              <a:rPr lang="en-US" dirty="0" smtClean="0"/>
              <a:t>so gut. </a:t>
            </a:r>
          </a:p>
          <a:p>
            <a:endParaRPr lang="en-US" dirty="0"/>
          </a:p>
          <a:p>
            <a:r>
              <a:rPr lang="en-US" dirty="0" err="1" smtClean="0"/>
              <a:t>Ich</a:t>
            </a:r>
            <a:r>
              <a:rPr lang="en-US" dirty="0" smtClean="0"/>
              <a:t> </a:t>
            </a:r>
            <a:r>
              <a:rPr lang="en-US" dirty="0" err="1" smtClean="0"/>
              <a:t>weiß</a:t>
            </a:r>
            <a:r>
              <a:rPr lang="en-US" dirty="0" smtClean="0"/>
              <a:t> </a:t>
            </a:r>
            <a:r>
              <a:rPr lang="en-US" dirty="0" err="1" smtClean="0"/>
              <a:t>nicht</a:t>
            </a:r>
            <a:r>
              <a:rPr lang="en-US" dirty="0" smtClean="0"/>
              <a:t>.</a:t>
            </a:r>
          </a:p>
          <a:p>
            <a:r>
              <a:rPr lang="en-US" dirty="0" err="1" smtClean="0"/>
              <a:t>Ich</a:t>
            </a:r>
            <a:r>
              <a:rPr lang="en-US" dirty="0" smtClean="0"/>
              <a:t> bin </a:t>
            </a:r>
            <a:r>
              <a:rPr lang="en-US" dirty="0" err="1" smtClean="0"/>
              <a:t>nicht</a:t>
            </a:r>
            <a:r>
              <a:rPr lang="en-US" dirty="0" smtClean="0"/>
              <a:t> </a:t>
            </a:r>
            <a:r>
              <a:rPr lang="en-US" dirty="0" err="1" smtClean="0"/>
              <a:t>sicher</a:t>
            </a:r>
            <a:r>
              <a:rPr lang="en-US" dirty="0" smtClean="0"/>
              <a:t>. </a:t>
            </a:r>
            <a:endParaRPr lang="en-US" dirty="0"/>
          </a:p>
        </p:txBody>
      </p:sp>
    </p:spTree>
    <p:extLst>
      <p:ext uri="{BB962C8B-B14F-4D97-AF65-F5344CB8AC3E}">
        <p14:creationId xmlns:p14="http://schemas.microsoft.com/office/powerpoint/2010/main" val="26753727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Präsentation</a:t>
            </a:r>
            <a:r>
              <a:rPr lang="en-US" sz="3200" dirty="0" smtClean="0"/>
              <a:t> – </a:t>
            </a:r>
            <a:r>
              <a:rPr lang="en-US" sz="3200" dirty="0" err="1" smtClean="0"/>
              <a:t>Teil</a:t>
            </a:r>
            <a:r>
              <a:rPr lang="en-US" sz="3200" dirty="0" smtClean="0"/>
              <a:t> 1  (in front of the store)</a:t>
            </a:r>
            <a:endParaRPr lang="en-US" sz="3200" dirty="0"/>
          </a:p>
        </p:txBody>
      </p:sp>
      <p:sp>
        <p:nvSpPr>
          <p:cNvPr id="3" name="Content Placeholder 2"/>
          <p:cNvSpPr>
            <a:spLocks noGrp="1"/>
          </p:cNvSpPr>
          <p:nvPr>
            <p:ph idx="1"/>
          </p:nvPr>
        </p:nvSpPr>
        <p:spPr/>
        <p:txBody>
          <a:bodyPr>
            <a:normAutofit fontScale="77500" lnSpcReduction="20000"/>
          </a:bodyPr>
          <a:lstStyle/>
          <a:p>
            <a:r>
              <a:rPr lang="en-US" dirty="0" err="1"/>
              <a:t>A</a:t>
            </a:r>
            <a:r>
              <a:rPr lang="en-US" dirty="0" err="1" smtClean="0"/>
              <a:t>:Hallo</a:t>
            </a:r>
            <a:r>
              <a:rPr lang="en-US" dirty="0" smtClean="0"/>
              <a:t>     </a:t>
            </a:r>
            <a:r>
              <a:rPr lang="en-US" dirty="0" err="1" smtClean="0"/>
              <a:t>Guten</a:t>
            </a:r>
            <a:r>
              <a:rPr lang="en-US" dirty="0" smtClean="0"/>
              <a:t> Tag</a:t>
            </a:r>
          </a:p>
          <a:p>
            <a:r>
              <a:rPr lang="en-US" dirty="0" err="1" smtClean="0"/>
              <a:t>B:Wie</a:t>
            </a:r>
            <a:r>
              <a:rPr lang="en-US" dirty="0" smtClean="0"/>
              <a:t> </a:t>
            </a:r>
            <a:r>
              <a:rPr lang="en-US" dirty="0" err="1" smtClean="0"/>
              <a:t>geht</a:t>
            </a:r>
            <a:r>
              <a:rPr lang="en-US" dirty="0" smtClean="0"/>
              <a:t> </a:t>
            </a:r>
            <a:r>
              <a:rPr lang="en-US" dirty="0" err="1" smtClean="0"/>
              <a:t>es</a:t>
            </a:r>
            <a:r>
              <a:rPr lang="en-US" dirty="0" smtClean="0"/>
              <a:t> </a:t>
            </a:r>
            <a:r>
              <a:rPr lang="en-US" dirty="0" err="1" smtClean="0"/>
              <a:t>dir</a:t>
            </a:r>
            <a:r>
              <a:rPr lang="en-US" dirty="0" smtClean="0"/>
              <a:t> ?     Wie </a:t>
            </a:r>
            <a:r>
              <a:rPr lang="en-US" dirty="0" err="1" smtClean="0"/>
              <a:t>geht’s</a:t>
            </a:r>
            <a:r>
              <a:rPr lang="en-US" dirty="0" smtClean="0"/>
              <a:t>?</a:t>
            </a:r>
          </a:p>
          <a:p>
            <a:r>
              <a:rPr lang="en-US" dirty="0" smtClean="0"/>
              <a:t>A: Gut.    Mir </a:t>
            </a:r>
            <a:r>
              <a:rPr lang="en-US" dirty="0" err="1" smtClean="0"/>
              <a:t>geht</a:t>
            </a:r>
            <a:r>
              <a:rPr lang="en-US" dirty="0" smtClean="0"/>
              <a:t> </a:t>
            </a:r>
            <a:r>
              <a:rPr lang="en-US" dirty="0" err="1" smtClean="0"/>
              <a:t>es</a:t>
            </a:r>
            <a:r>
              <a:rPr lang="en-US" dirty="0" smtClean="0"/>
              <a:t> gut.</a:t>
            </a:r>
          </a:p>
          <a:p>
            <a:r>
              <a:rPr lang="en-US" dirty="0" smtClean="0"/>
              <a:t>B: Wie </a:t>
            </a:r>
            <a:r>
              <a:rPr lang="en-US" dirty="0" err="1" smtClean="0"/>
              <a:t>heisst</a:t>
            </a:r>
            <a:r>
              <a:rPr lang="en-US" dirty="0" smtClean="0"/>
              <a:t> </a:t>
            </a:r>
            <a:r>
              <a:rPr lang="en-US" dirty="0" err="1" smtClean="0"/>
              <a:t>deine</a:t>
            </a:r>
            <a:r>
              <a:rPr lang="en-US" dirty="0" smtClean="0"/>
              <a:t> </a:t>
            </a:r>
            <a:r>
              <a:rPr lang="en-US" dirty="0" err="1" smtClean="0"/>
              <a:t>Schule</a:t>
            </a:r>
            <a:r>
              <a:rPr lang="en-US" dirty="0" smtClean="0"/>
              <a:t>?</a:t>
            </a:r>
          </a:p>
          <a:p>
            <a:r>
              <a:rPr lang="en-US" dirty="0" smtClean="0"/>
              <a:t>A: </a:t>
            </a:r>
            <a:r>
              <a:rPr lang="en-US" dirty="0" err="1" smtClean="0"/>
              <a:t>Meine</a:t>
            </a:r>
            <a:r>
              <a:rPr lang="en-US" dirty="0" smtClean="0"/>
              <a:t> </a:t>
            </a:r>
            <a:r>
              <a:rPr lang="en-US" dirty="0" err="1" smtClean="0"/>
              <a:t>Schule</a:t>
            </a:r>
            <a:r>
              <a:rPr lang="en-US" dirty="0" smtClean="0"/>
              <a:t> </a:t>
            </a:r>
            <a:r>
              <a:rPr lang="en-US" dirty="0" err="1" smtClean="0"/>
              <a:t>heisst</a:t>
            </a:r>
            <a:r>
              <a:rPr lang="en-US" dirty="0" smtClean="0"/>
              <a:t> ……..     Und </a:t>
            </a:r>
            <a:r>
              <a:rPr lang="en-US" dirty="0" err="1" smtClean="0"/>
              <a:t>deine</a:t>
            </a:r>
            <a:r>
              <a:rPr lang="en-US" dirty="0" smtClean="0"/>
              <a:t> </a:t>
            </a:r>
            <a:r>
              <a:rPr lang="en-US" dirty="0" err="1" smtClean="0"/>
              <a:t>Schule</a:t>
            </a:r>
            <a:r>
              <a:rPr lang="en-US" dirty="0" smtClean="0"/>
              <a:t>?</a:t>
            </a:r>
          </a:p>
          <a:p>
            <a:r>
              <a:rPr lang="en-US" dirty="0" smtClean="0"/>
              <a:t>B: </a:t>
            </a:r>
            <a:r>
              <a:rPr lang="en-US" dirty="0" err="1" smtClean="0"/>
              <a:t>Meine</a:t>
            </a:r>
            <a:r>
              <a:rPr lang="en-US" dirty="0" smtClean="0"/>
              <a:t> </a:t>
            </a:r>
            <a:r>
              <a:rPr lang="en-US" dirty="0" err="1" smtClean="0"/>
              <a:t>Schule</a:t>
            </a:r>
            <a:r>
              <a:rPr lang="en-US" dirty="0" smtClean="0"/>
              <a:t> </a:t>
            </a:r>
            <a:r>
              <a:rPr lang="en-US" dirty="0" err="1" smtClean="0"/>
              <a:t>heisst</a:t>
            </a:r>
            <a:r>
              <a:rPr lang="en-US" dirty="0" smtClean="0"/>
              <a:t> …..      </a:t>
            </a:r>
            <a:r>
              <a:rPr lang="en-US" dirty="0" err="1" smtClean="0"/>
              <a:t>Welche</a:t>
            </a:r>
            <a:r>
              <a:rPr lang="en-US" dirty="0" smtClean="0"/>
              <a:t> </a:t>
            </a:r>
            <a:r>
              <a:rPr lang="en-US" dirty="0" err="1" smtClean="0"/>
              <a:t>Fächer</a:t>
            </a:r>
            <a:r>
              <a:rPr lang="en-US" dirty="0" smtClean="0"/>
              <a:t> hast du?</a:t>
            </a:r>
          </a:p>
          <a:p>
            <a:r>
              <a:rPr lang="en-US" dirty="0" smtClean="0"/>
              <a:t>A: </a:t>
            </a:r>
            <a:r>
              <a:rPr lang="en-US" dirty="0" err="1" smtClean="0"/>
              <a:t>Ich</a:t>
            </a:r>
            <a:r>
              <a:rPr lang="en-US" dirty="0" smtClean="0"/>
              <a:t> </a:t>
            </a:r>
            <a:r>
              <a:rPr lang="en-US" dirty="0" err="1" smtClean="0"/>
              <a:t>habe</a:t>
            </a:r>
            <a:r>
              <a:rPr lang="en-US" dirty="0" smtClean="0"/>
              <a:t> Deutsch, </a:t>
            </a:r>
            <a:r>
              <a:rPr lang="en-US" dirty="0" err="1" smtClean="0"/>
              <a:t>Kunst</a:t>
            </a:r>
            <a:r>
              <a:rPr lang="en-US" dirty="0" smtClean="0"/>
              <a:t> und </a:t>
            </a:r>
            <a:r>
              <a:rPr lang="en-US" dirty="0" err="1" smtClean="0"/>
              <a:t>Mathe</a:t>
            </a:r>
            <a:r>
              <a:rPr lang="en-US" dirty="0" smtClean="0"/>
              <a:t>. Und du? </a:t>
            </a:r>
            <a:r>
              <a:rPr lang="en-US" dirty="0" err="1" smtClean="0"/>
              <a:t>Welche</a:t>
            </a:r>
            <a:r>
              <a:rPr lang="en-US" dirty="0" smtClean="0"/>
              <a:t> </a:t>
            </a:r>
            <a:r>
              <a:rPr lang="en-US" dirty="0" err="1" smtClean="0"/>
              <a:t>Fächer</a:t>
            </a:r>
            <a:r>
              <a:rPr lang="en-US" dirty="0" smtClean="0"/>
              <a:t> hast du?</a:t>
            </a:r>
          </a:p>
          <a:p>
            <a:r>
              <a:rPr lang="en-US" dirty="0" smtClean="0"/>
              <a:t>B: </a:t>
            </a:r>
            <a:r>
              <a:rPr lang="en-US" dirty="0" err="1" smtClean="0"/>
              <a:t>Ich</a:t>
            </a:r>
            <a:r>
              <a:rPr lang="en-US" dirty="0" smtClean="0"/>
              <a:t> </a:t>
            </a:r>
            <a:r>
              <a:rPr lang="en-US" dirty="0" err="1" smtClean="0"/>
              <a:t>habe</a:t>
            </a:r>
            <a:r>
              <a:rPr lang="en-US" dirty="0" smtClean="0"/>
              <a:t> </a:t>
            </a:r>
            <a:r>
              <a:rPr lang="en-US" dirty="0" err="1" smtClean="0"/>
              <a:t>auch</a:t>
            </a:r>
            <a:r>
              <a:rPr lang="en-US" dirty="0" smtClean="0"/>
              <a:t> </a:t>
            </a:r>
            <a:r>
              <a:rPr lang="en-US" dirty="0" err="1" smtClean="0"/>
              <a:t>Mathe</a:t>
            </a:r>
            <a:r>
              <a:rPr lang="en-US" dirty="0" smtClean="0"/>
              <a:t> und </a:t>
            </a:r>
            <a:r>
              <a:rPr lang="en-US" dirty="0" err="1" smtClean="0"/>
              <a:t>Erdkunde</a:t>
            </a:r>
            <a:r>
              <a:rPr lang="en-US" dirty="0" smtClean="0"/>
              <a:t> und Geschichte. </a:t>
            </a:r>
            <a:r>
              <a:rPr lang="en-US" dirty="0" err="1" smtClean="0"/>
              <a:t>Wann</a:t>
            </a:r>
            <a:r>
              <a:rPr lang="en-US" dirty="0" smtClean="0"/>
              <a:t> hast du </a:t>
            </a:r>
            <a:r>
              <a:rPr lang="en-US" dirty="0" err="1" smtClean="0"/>
              <a:t>Mathe</a:t>
            </a:r>
            <a:r>
              <a:rPr lang="en-US" dirty="0" smtClean="0"/>
              <a:t>?</a:t>
            </a:r>
          </a:p>
          <a:p>
            <a:r>
              <a:rPr lang="en-US" dirty="0" smtClean="0"/>
              <a:t>A: </a:t>
            </a:r>
            <a:r>
              <a:rPr lang="en-US" dirty="0" err="1" smtClean="0"/>
              <a:t>Ich</a:t>
            </a:r>
            <a:r>
              <a:rPr lang="en-US" dirty="0" smtClean="0"/>
              <a:t> </a:t>
            </a:r>
            <a:r>
              <a:rPr lang="en-US" dirty="0" err="1" smtClean="0"/>
              <a:t>habe</a:t>
            </a:r>
            <a:r>
              <a:rPr lang="en-US" dirty="0" smtClean="0"/>
              <a:t> </a:t>
            </a:r>
            <a:r>
              <a:rPr lang="en-US" dirty="0" err="1" smtClean="0"/>
              <a:t>Mathe</a:t>
            </a:r>
            <a:r>
              <a:rPr lang="en-US" dirty="0" smtClean="0"/>
              <a:t> von </a:t>
            </a:r>
            <a:r>
              <a:rPr lang="en-US" dirty="0" err="1" smtClean="0"/>
              <a:t>acht</a:t>
            </a:r>
            <a:r>
              <a:rPr lang="en-US" dirty="0" smtClean="0"/>
              <a:t> </a:t>
            </a:r>
            <a:r>
              <a:rPr lang="en-US" dirty="0" err="1" smtClean="0"/>
              <a:t>Uhr</a:t>
            </a:r>
            <a:r>
              <a:rPr lang="en-US" dirty="0" smtClean="0"/>
              <a:t> </a:t>
            </a:r>
            <a:r>
              <a:rPr lang="en-US" dirty="0" err="1" smtClean="0"/>
              <a:t>dreißig</a:t>
            </a:r>
            <a:r>
              <a:rPr lang="en-US" dirty="0" smtClean="0"/>
              <a:t> bis </a:t>
            </a:r>
            <a:r>
              <a:rPr lang="en-US" dirty="0" err="1" smtClean="0"/>
              <a:t>neun</a:t>
            </a:r>
            <a:r>
              <a:rPr lang="en-US" dirty="0" smtClean="0"/>
              <a:t> </a:t>
            </a:r>
            <a:r>
              <a:rPr lang="en-US" dirty="0" err="1" smtClean="0"/>
              <a:t>Uhr</a:t>
            </a:r>
            <a:r>
              <a:rPr lang="en-US" dirty="0" smtClean="0"/>
              <a:t> </a:t>
            </a:r>
            <a:r>
              <a:rPr lang="en-US" dirty="0" err="1" smtClean="0"/>
              <a:t>dreißig</a:t>
            </a:r>
            <a:r>
              <a:rPr lang="en-US" dirty="0" smtClean="0"/>
              <a:t>. (um </a:t>
            </a:r>
            <a:r>
              <a:rPr lang="en-US" dirty="0" err="1" smtClean="0"/>
              <a:t>acht</a:t>
            </a:r>
            <a:r>
              <a:rPr lang="en-US" dirty="0" smtClean="0"/>
              <a:t> </a:t>
            </a:r>
            <a:r>
              <a:rPr lang="en-US" dirty="0" err="1" smtClean="0"/>
              <a:t>Uhr</a:t>
            </a:r>
            <a:r>
              <a:rPr lang="en-US" dirty="0" smtClean="0"/>
              <a:t>) Und du? </a:t>
            </a:r>
            <a:r>
              <a:rPr lang="en-US" dirty="0" err="1" smtClean="0"/>
              <a:t>Wann</a:t>
            </a:r>
            <a:r>
              <a:rPr lang="en-US" dirty="0" smtClean="0"/>
              <a:t> hast du Geschichte?</a:t>
            </a:r>
          </a:p>
          <a:p>
            <a:r>
              <a:rPr lang="en-US" dirty="0" smtClean="0"/>
              <a:t>B: </a:t>
            </a:r>
            <a:r>
              <a:rPr lang="en-US" dirty="0" err="1" smtClean="0"/>
              <a:t>Ich</a:t>
            </a:r>
            <a:r>
              <a:rPr lang="en-US" dirty="0" smtClean="0"/>
              <a:t> </a:t>
            </a:r>
            <a:r>
              <a:rPr lang="en-US" dirty="0" err="1" smtClean="0"/>
              <a:t>habe</a:t>
            </a:r>
            <a:r>
              <a:rPr lang="en-US" dirty="0" smtClean="0"/>
              <a:t> Geschichte von </a:t>
            </a:r>
            <a:r>
              <a:rPr lang="en-US" dirty="0" err="1" smtClean="0"/>
              <a:t>neun</a:t>
            </a:r>
            <a:r>
              <a:rPr lang="en-US" dirty="0" smtClean="0"/>
              <a:t> </a:t>
            </a:r>
            <a:r>
              <a:rPr lang="en-US" dirty="0" err="1" smtClean="0"/>
              <a:t>Uhr</a:t>
            </a:r>
            <a:r>
              <a:rPr lang="en-US" dirty="0" smtClean="0"/>
              <a:t> </a:t>
            </a:r>
            <a:r>
              <a:rPr lang="en-US" dirty="0" err="1" smtClean="0"/>
              <a:t>dreißig</a:t>
            </a:r>
            <a:r>
              <a:rPr lang="en-US" dirty="0" smtClean="0"/>
              <a:t> bis </a:t>
            </a:r>
            <a:r>
              <a:rPr lang="en-US" dirty="0" err="1" smtClean="0"/>
              <a:t>zehn</a:t>
            </a:r>
            <a:r>
              <a:rPr lang="en-US" dirty="0" smtClean="0"/>
              <a:t> </a:t>
            </a:r>
            <a:r>
              <a:rPr lang="en-US" dirty="0" err="1" smtClean="0"/>
              <a:t>Uhr</a:t>
            </a:r>
            <a:r>
              <a:rPr lang="en-US" dirty="0" smtClean="0"/>
              <a:t> </a:t>
            </a:r>
            <a:r>
              <a:rPr lang="en-US" dirty="0" err="1" smtClean="0"/>
              <a:t>zwanzig</a:t>
            </a:r>
            <a:r>
              <a:rPr lang="en-US" dirty="0" smtClean="0"/>
              <a:t>.</a:t>
            </a:r>
          </a:p>
          <a:p>
            <a:r>
              <a:rPr lang="en-US" dirty="0" smtClean="0"/>
              <a:t>A: </a:t>
            </a:r>
            <a:r>
              <a:rPr lang="en-US" dirty="0" err="1" smtClean="0"/>
              <a:t>Welche</a:t>
            </a:r>
            <a:r>
              <a:rPr lang="en-US" dirty="0" smtClean="0"/>
              <a:t> </a:t>
            </a:r>
            <a:r>
              <a:rPr lang="en-US" dirty="0" err="1" smtClean="0"/>
              <a:t>Fächer</a:t>
            </a:r>
            <a:r>
              <a:rPr lang="en-US" dirty="0" smtClean="0"/>
              <a:t> hast du </a:t>
            </a:r>
            <a:r>
              <a:rPr lang="en-US" dirty="0" err="1" smtClean="0"/>
              <a:t>gern</a:t>
            </a:r>
            <a:r>
              <a:rPr lang="en-US" dirty="0" smtClean="0"/>
              <a:t>? Was </a:t>
            </a:r>
            <a:r>
              <a:rPr lang="en-US" dirty="0" err="1" smtClean="0"/>
              <a:t>ist</a:t>
            </a:r>
            <a:r>
              <a:rPr lang="en-US" dirty="0" smtClean="0"/>
              <a:t> </a:t>
            </a:r>
            <a:r>
              <a:rPr lang="en-US" dirty="0" err="1" smtClean="0"/>
              <a:t>dein</a:t>
            </a:r>
            <a:r>
              <a:rPr lang="en-US" dirty="0" smtClean="0"/>
              <a:t> </a:t>
            </a:r>
            <a:r>
              <a:rPr lang="en-US" dirty="0" err="1" smtClean="0"/>
              <a:t>Lieblingsfach</a:t>
            </a:r>
            <a:r>
              <a:rPr lang="en-US" dirty="0" smtClean="0"/>
              <a:t>?</a:t>
            </a:r>
          </a:p>
          <a:p>
            <a:r>
              <a:rPr lang="en-US" dirty="0" smtClean="0"/>
              <a:t>B: Mein </a:t>
            </a:r>
            <a:r>
              <a:rPr lang="en-US" dirty="0" err="1" smtClean="0"/>
              <a:t>Lieblingsfach</a:t>
            </a:r>
            <a:r>
              <a:rPr lang="en-US" dirty="0" smtClean="0"/>
              <a:t> </a:t>
            </a:r>
            <a:r>
              <a:rPr lang="en-US" dirty="0" err="1" smtClean="0"/>
              <a:t>ist</a:t>
            </a:r>
            <a:r>
              <a:rPr lang="en-US" dirty="0" smtClean="0"/>
              <a:t> </a:t>
            </a:r>
            <a:r>
              <a:rPr lang="en-US" dirty="0" err="1" smtClean="0"/>
              <a:t>Kunst</a:t>
            </a:r>
            <a:r>
              <a:rPr lang="en-US" dirty="0" smtClean="0"/>
              <a:t>. Und </a:t>
            </a:r>
            <a:r>
              <a:rPr lang="en-US" dirty="0" err="1" smtClean="0"/>
              <a:t>dein</a:t>
            </a:r>
            <a:r>
              <a:rPr lang="en-US" dirty="0" smtClean="0"/>
              <a:t> </a:t>
            </a:r>
            <a:r>
              <a:rPr lang="en-US" dirty="0" err="1" smtClean="0"/>
              <a:t>Lieblingsfach</a:t>
            </a:r>
            <a:r>
              <a:rPr lang="en-US" dirty="0" smtClean="0"/>
              <a:t>?</a:t>
            </a:r>
          </a:p>
          <a:p>
            <a:r>
              <a:rPr lang="en-US" dirty="0" smtClean="0"/>
              <a:t>A: Mein </a:t>
            </a:r>
            <a:r>
              <a:rPr lang="en-US" dirty="0" err="1" smtClean="0"/>
              <a:t>Lieblingsfach</a:t>
            </a:r>
            <a:r>
              <a:rPr lang="en-US" dirty="0" smtClean="0"/>
              <a:t> </a:t>
            </a:r>
            <a:r>
              <a:rPr lang="en-US" dirty="0" err="1" smtClean="0"/>
              <a:t>ist</a:t>
            </a:r>
            <a:r>
              <a:rPr lang="en-US" dirty="0" smtClean="0"/>
              <a:t> </a:t>
            </a:r>
            <a:r>
              <a:rPr lang="en-US" dirty="0" err="1" smtClean="0"/>
              <a:t>Englisch</a:t>
            </a:r>
            <a:r>
              <a:rPr lang="en-US" dirty="0" smtClean="0"/>
              <a:t>. </a:t>
            </a:r>
            <a:r>
              <a:rPr lang="en-US" dirty="0" err="1" smtClean="0"/>
              <a:t>Welche</a:t>
            </a:r>
            <a:r>
              <a:rPr lang="en-US" dirty="0" smtClean="0"/>
              <a:t> </a:t>
            </a:r>
            <a:r>
              <a:rPr lang="en-US" dirty="0" err="1" smtClean="0"/>
              <a:t>Fächer</a:t>
            </a:r>
            <a:r>
              <a:rPr lang="en-US" dirty="0" smtClean="0"/>
              <a:t> hast du </a:t>
            </a:r>
            <a:r>
              <a:rPr lang="en-US" dirty="0" err="1" smtClean="0"/>
              <a:t>nicht</a:t>
            </a:r>
            <a:r>
              <a:rPr lang="en-US" dirty="0" smtClean="0"/>
              <a:t> so </a:t>
            </a:r>
            <a:r>
              <a:rPr lang="en-US" dirty="0" err="1" smtClean="0"/>
              <a:t>gern</a:t>
            </a:r>
            <a:r>
              <a:rPr lang="en-US" dirty="0" smtClean="0"/>
              <a:t>?</a:t>
            </a:r>
          </a:p>
          <a:p>
            <a:r>
              <a:rPr lang="en-US" dirty="0" smtClean="0"/>
              <a:t>B: </a:t>
            </a:r>
            <a:r>
              <a:rPr lang="en-US" dirty="0" err="1" smtClean="0"/>
              <a:t>Englisch</a:t>
            </a:r>
            <a:r>
              <a:rPr lang="en-US" dirty="0" smtClean="0"/>
              <a:t>. (</a:t>
            </a:r>
            <a:r>
              <a:rPr lang="en-US" dirty="0" err="1" smtClean="0"/>
              <a:t>Ich</a:t>
            </a:r>
            <a:r>
              <a:rPr lang="en-US" dirty="0" smtClean="0"/>
              <a:t> </a:t>
            </a:r>
            <a:r>
              <a:rPr lang="en-US" dirty="0" err="1" smtClean="0"/>
              <a:t>habe</a:t>
            </a:r>
            <a:r>
              <a:rPr lang="en-US" dirty="0" smtClean="0"/>
              <a:t> </a:t>
            </a:r>
            <a:r>
              <a:rPr lang="en-US" dirty="0" err="1" smtClean="0"/>
              <a:t>Englisch</a:t>
            </a:r>
            <a:r>
              <a:rPr lang="en-US" dirty="0" smtClean="0"/>
              <a:t> </a:t>
            </a:r>
            <a:r>
              <a:rPr lang="en-US" dirty="0" err="1" smtClean="0"/>
              <a:t>nicht</a:t>
            </a:r>
            <a:r>
              <a:rPr lang="en-US" dirty="0" smtClean="0"/>
              <a:t> </a:t>
            </a:r>
            <a:r>
              <a:rPr lang="en-US" dirty="0" err="1" smtClean="0"/>
              <a:t>gern</a:t>
            </a:r>
            <a:r>
              <a:rPr lang="en-US" dirty="0" smtClean="0"/>
              <a:t>.  </a:t>
            </a:r>
            <a:r>
              <a:rPr lang="en-US" dirty="0" err="1" smtClean="0"/>
              <a:t>Ich</a:t>
            </a:r>
            <a:r>
              <a:rPr lang="en-US" dirty="0" smtClean="0"/>
              <a:t> mag </a:t>
            </a:r>
            <a:r>
              <a:rPr lang="en-US" dirty="0" err="1" smtClean="0"/>
              <a:t>Englisch</a:t>
            </a:r>
            <a:r>
              <a:rPr lang="en-US" dirty="0" smtClean="0"/>
              <a:t> </a:t>
            </a:r>
            <a:r>
              <a:rPr lang="en-US" dirty="0" err="1" smtClean="0"/>
              <a:t>nicht</a:t>
            </a:r>
            <a:r>
              <a:rPr lang="en-US" dirty="0" smtClean="0"/>
              <a:t> (</a:t>
            </a:r>
            <a:r>
              <a:rPr lang="en-US" dirty="0" err="1" smtClean="0"/>
              <a:t>gern</a:t>
            </a:r>
            <a:r>
              <a:rPr lang="en-US" dirty="0" smtClean="0"/>
              <a:t>).)</a:t>
            </a:r>
          </a:p>
          <a:p>
            <a:r>
              <a:rPr lang="en-US" dirty="0" smtClean="0"/>
              <a:t>A: Sind </a:t>
            </a:r>
            <a:r>
              <a:rPr lang="en-US" dirty="0" err="1" smtClean="0"/>
              <a:t>deine</a:t>
            </a:r>
            <a:r>
              <a:rPr lang="en-US" dirty="0" smtClean="0"/>
              <a:t> </a:t>
            </a:r>
            <a:r>
              <a:rPr lang="en-US" dirty="0" err="1" smtClean="0"/>
              <a:t>Noten</a:t>
            </a:r>
            <a:r>
              <a:rPr lang="en-US" dirty="0" smtClean="0"/>
              <a:t> gut? (Wie </a:t>
            </a:r>
            <a:r>
              <a:rPr lang="en-US" dirty="0" err="1" smtClean="0"/>
              <a:t>sind</a:t>
            </a:r>
            <a:r>
              <a:rPr lang="en-US" dirty="0" smtClean="0"/>
              <a:t> </a:t>
            </a:r>
            <a:r>
              <a:rPr lang="en-US" dirty="0" err="1" smtClean="0"/>
              <a:t>deine</a:t>
            </a:r>
            <a:r>
              <a:rPr lang="en-US" dirty="0" smtClean="0"/>
              <a:t> </a:t>
            </a:r>
            <a:r>
              <a:rPr lang="en-US" dirty="0" err="1" smtClean="0"/>
              <a:t>Noten</a:t>
            </a:r>
            <a:r>
              <a:rPr lang="en-US" dirty="0" smtClean="0"/>
              <a:t>? Was hast du in Bio?)</a:t>
            </a:r>
          </a:p>
          <a:p>
            <a:r>
              <a:rPr lang="en-US" dirty="0" smtClean="0"/>
              <a:t>B: </a:t>
            </a:r>
            <a:r>
              <a:rPr lang="en-US" dirty="0" err="1" smtClean="0"/>
              <a:t>Ich</a:t>
            </a:r>
            <a:r>
              <a:rPr lang="en-US" dirty="0" smtClean="0"/>
              <a:t> </a:t>
            </a:r>
            <a:r>
              <a:rPr lang="en-US" dirty="0" err="1" smtClean="0"/>
              <a:t>eine</a:t>
            </a:r>
            <a:r>
              <a:rPr lang="en-US" dirty="0" smtClean="0"/>
              <a:t> </a:t>
            </a:r>
            <a:r>
              <a:rPr lang="en-US" dirty="0" err="1" smtClean="0"/>
              <a:t>Drei</a:t>
            </a:r>
            <a:r>
              <a:rPr lang="en-US" dirty="0" smtClean="0"/>
              <a:t> in </a:t>
            </a:r>
            <a:r>
              <a:rPr lang="en-US" dirty="0" err="1" smtClean="0"/>
              <a:t>Biologie</a:t>
            </a:r>
            <a:r>
              <a:rPr lang="en-US" dirty="0" smtClean="0"/>
              <a:t>.</a:t>
            </a:r>
          </a:p>
          <a:p>
            <a:r>
              <a:rPr lang="en-US" dirty="0" smtClean="0"/>
              <a:t>A: Das </a:t>
            </a:r>
            <a:r>
              <a:rPr lang="en-US" dirty="0" err="1" smtClean="0"/>
              <a:t>ist</a:t>
            </a:r>
            <a:r>
              <a:rPr lang="en-US" dirty="0" smtClean="0"/>
              <a:t> gut. (Das </a:t>
            </a:r>
            <a:r>
              <a:rPr lang="en-US" dirty="0" err="1" smtClean="0"/>
              <a:t>ist</a:t>
            </a:r>
            <a:r>
              <a:rPr lang="en-US" dirty="0" smtClean="0"/>
              <a:t> okay. Das </a:t>
            </a:r>
            <a:r>
              <a:rPr lang="en-US" dirty="0" err="1" smtClean="0"/>
              <a:t>ist</a:t>
            </a:r>
            <a:r>
              <a:rPr lang="en-US" dirty="0" smtClean="0"/>
              <a:t> </a:t>
            </a:r>
            <a:r>
              <a:rPr lang="en-US" dirty="0" err="1" smtClean="0"/>
              <a:t>nicht</a:t>
            </a:r>
            <a:r>
              <a:rPr lang="en-US" dirty="0" smtClean="0"/>
              <a:t> </a:t>
            </a:r>
            <a:r>
              <a:rPr lang="en-US" dirty="0" err="1" smtClean="0"/>
              <a:t>schlecht</a:t>
            </a:r>
            <a:r>
              <a:rPr lang="en-US" dirty="0" smtClean="0"/>
              <a:t>.) </a:t>
            </a:r>
          </a:p>
          <a:p>
            <a:endParaRPr lang="en-US" dirty="0" smtClean="0"/>
          </a:p>
          <a:p>
            <a:endParaRPr lang="en-US" dirty="0" smtClean="0"/>
          </a:p>
        </p:txBody>
      </p:sp>
    </p:spTree>
    <p:extLst>
      <p:ext uri="{BB962C8B-B14F-4D97-AF65-F5344CB8AC3E}">
        <p14:creationId xmlns:p14="http://schemas.microsoft.com/office/powerpoint/2010/main" val="30082770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Präsentation</a:t>
            </a:r>
            <a:r>
              <a:rPr lang="en-US" sz="3200" dirty="0" smtClean="0"/>
              <a:t> </a:t>
            </a:r>
            <a:r>
              <a:rPr lang="en-US" sz="3200" dirty="0" err="1" smtClean="0"/>
              <a:t>Teil</a:t>
            </a:r>
            <a:r>
              <a:rPr lang="en-US" sz="3200" dirty="0" smtClean="0"/>
              <a:t> 2  (in the store)</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A: Hallo! Oh! Wie </a:t>
            </a:r>
            <a:r>
              <a:rPr lang="en-US" dirty="0" err="1" smtClean="0"/>
              <a:t>geht</a:t>
            </a:r>
            <a:r>
              <a:rPr lang="en-US" dirty="0" smtClean="0"/>
              <a:t> </a:t>
            </a:r>
            <a:r>
              <a:rPr lang="en-US" dirty="0" err="1" smtClean="0"/>
              <a:t>es</a:t>
            </a:r>
            <a:r>
              <a:rPr lang="en-US" dirty="0" smtClean="0"/>
              <a:t> </a:t>
            </a:r>
            <a:r>
              <a:rPr lang="en-US" dirty="0" err="1" smtClean="0"/>
              <a:t>dir</a:t>
            </a:r>
            <a:r>
              <a:rPr lang="en-US" dirty="0" smtClean="0"/>
              <a:t>?</a:t>
            </a:r>
          </a:p>
          <a:p>
            <a:r>
              <a:rPr lang="en-US" dirty="0" smtClean="0"/>
              <a:t>C: Hallo! </a:t>
            </a:r>
            <a:r>
              <a:rPr lang="en-US" dirty="0" err="1" smtClean="0"/>
              <a:t>mir</a:t>
            </a:r>
            <a:r>
              <a:rPr lang="en-US" dirty="0" smtClean="0"/>
              <a:t> </a:t>
            </a:r>
            <a:r>
              <a:rPr lang="en-US" dirty="0" err="1" smtClean="0"/>
              <a:t>geht</a:t>
            </a:r>
            <a:r>
              <a:rPr lang="en-US" dirty="0" smtClean="0"/>
              <a:t> </a:t>
            </a:r>
            <a:r>
              <a:rPr lang="en-US" dirty="0" err="1" smtClean="0"/>
              <a:t>es</a:t>
            </a:r>
            <a:r>
              <a:rPr lang="en-US" dirty="0" smtClean="0"/>
              <a:t> gut. Und </a:t>
            </a:r>
            <a:r>
              <a:rPr lang="en-US" dirty="0" err="1" smtClean="0"/>
              <a:t>dir</a:t>
            </a:r>
            <a:r>
              <a:rPr lang="en-US" dirty="0" smtClean="0"/>
              <a:t>?</a:t>
            </a:r>
          </a:p>
          <a:p>
            <a:r>
              <a:rPr lang="en-US" dirty="0" smtClean="0"/>
              <a:t>A: </a:t>
            </a:r>
            <a:r>
              <a:rPr lang="en-US" dirty="0" err="1" smtClean="0"/>
              <a:t>Geht</a:t>
            </a:r>
            <a:r>
              <a:rPr lang="en-US" dirty="0" smtClean="0"/>
              <a:t> so. (= I’m ok) (gut)</a:t>
            </a:r>
          </a:p>
          <a:p>
            <a:r>
              <a:rPr lang="en-US" dirty="0" smtClean="0"/>
              <a:t>B: Das </a:t>
            </a:r>
            <a:r>
              <a:rPr lang="en-US" dirty="0" err="1" smtClean="0"/>
              <a:t>ist</a:t>
            </a:r>
            <a:r>
              <a:rPr lang="en-US" dirty="0" smtClean="0"/>
              <a:t> gut. Wie </a:t>
            </a:r>
            <a:r>
              <a:rPr lang="en-US" dirty="0" err="1" smtClean="0"/>
              <a:t>heisst</a:t>
            </a:r>
            <a:r>
              <a:rPr lang="en-US" dirty="0" smtClean="0"/>
              <a:t> </a:t>
            </a:r>
            <a:r>
              <a:rPr lang="en-US" dirty="0" err="1" smtClean="0"/>
              <a:t>deine</a:t>
            </a:r>
            <a:r>
              <a:rPr lang="en-US" dirty="0" smtClean="0"/>
              <a:t> </a:t>
            </a:r>
            <a:r>
              <a:rPr lang="en-US" dirty="0" err="1" smtClean="0"/>
              <a:t>Schule</a:t>
            </a:r>
            <a:r>
              <a:rPr lang="en-US" dirty="0" smtClean="0"/>
              <a:t>?</a:t>
            </a:r>
          </a:p>
          <a:p>
            <a:r>
              <a:rPr lang="en-US" dirty="0" smtClean="0"/>
              <a:t>C: </a:t>
            </a:r>
            <a:r>
              <a:rPr lang="en-US" dirty="0" err="1" smtClean="0"/>
              <a:t>Meine</a:t>
            </a:r>
            <a:r>
              <a:rPr lang="en-US" dirty="0" smtClean="0"/>
              <a:t> </a:t>
            </a:r>
            <a:r>
              <a:rPr lang="en-US" dirty="0" err="1" smtClean="0"/>
              <a:t>Schule</a:t>
            </a:r>
            <a:r>
              <a:rPr lang="en-US" dirty="0" smtClean="0"/>
              <a:t> </a:t>
            </a:r>
            <a:r>
              <a:rPr lang="en-US" dirty="0" err="1" smtClean="0"/>
              <a:t>heisst</a:t>
            </a:r>
            <a:r>
              <a:rPr lang="en-US" dirty="0" smtClean="0"/>
              <a:t> …..  Und </a:t>
            </a:r>
            <a:r>
              <a:rPr lang="en-US" dirty="0" err="1" smtClean="0"/>
              <a:t>wie</a:t>
            </a:r>
            <a:r>
              <a:rPr lang="en-US" dirty="0" smtClean="0"/>
              <a:t> </a:t>
            </a:r>
            <a:r>
              <a:rPr lang="en-US" dirty="0" err="1" smtClean="0"/>
              <a:t>heisst</a:t>
            </a:r>
            <a:r>
              <a:rPr lang="en-US" dirty="0" smtClean="0"/>
              <a:t> </a:t>
            </a:r>
            <a:r>
              <a:rPr lang="en-US" dirty="0" err="1" smtClean="0"/>
              <a:t>deine</a:t>
            </a:r>
            <a:r>
              <a:rPr lang="en-US" dirty="0" smtClean="0"/>
              <a:t> </a:t>
            </a:r>
            <a:r>
              <a:rPr lang="en-US" dirty="0" err="1" smtClean="0"/>
              <a:t>Schule</a:t>
            </a:r>
            <a:r>
              <a:rPr lang="en-US" dirty="0" smtClean="0"/>
              <a:t>?</a:t>
            </a:r>
          </a:p>
          <a:p>
            <a:r>
              <a:rPr lang="en-US" dirty="0" smtClean="0"/>
              <a:t>B: </a:t>
            </a:r>
            <a:r>
              <a:rPr lang="en-US" dirty="0" err="1" smtClean="0"/>
              <a:t>Meine</a:t>
            </a:r>
            <a:r>
              <a:rPr lang="en-US" dirty="0" smtClean="0"/>
              <a:t> </a:t>
            </a:r>
            <a:r>
              <a:rPr lang="en-US" dirty="0" err="1" smtClean="0"/>
              <a:t>Schule</a:t>
            </a:r>
            <a:r>
              <a:rPr lang="en-US" dirty="0" smtClean="0"/>
              <a:t> </a:t>
            </a:r>
            <a:r>
              <a:rPr lang="en-US" dirty="0" err="1" smtClean="0"/>
              <a:t>heisst</a:t>
            </a:r>
            <a:r>
              <a:rPr lang="en-US" dirty="0" smtClean="0"/>
              <a:t> ….  </a:t>
            </a:r>
            <a:r>
              <a:rPr lang="en-US" dirty="0" err="1" smtClean="0"/>
              <a:t>Welche</a:t>
            </a:r>
            <a:r>
              <a:rPr lang="en-US" dirty="0" smtClean="0"/>
              <a:t> </a:t>
            </a:r>
            <a:r>
              <a:rPr lang="en-US" dirty="0" err="1" smtClean="0"/>
              <a:t>Fächer</a:t>
            </a:r>
            <a:r>
              <a:rPr lang="en-US" dirty="0" smtClean="0"/>
              <a:t> hast du?</a:t>
            </a:r>
          </a:p>
          <a:p>
            <a:r>
              <a:rPr lang="en-US" dirty="0" smtClean="0"/>
              <a:t>C: </a:t>
            </a:r>
            <a:r>
              <a:rPr lang="en-US" dirty="0" err="1" smtClean="0"/>
              <a:t>Ich</a:t>
            </a:r>
            <a:r>
              <a:rPr lang="en-US" dirty="0" smtClean="0"/>
              <a:t> </a:t>
            </a:r>
            <a:r>
              <a:rPr lang="en-US" dirty="0" err="1" smtClean="0"/>
              <a:t>habe</a:t>
            </a:r>
            <a:r>
              <a:rPr lang="en-US" dirty="0" smtClean="0"/>
              <a:t> </a:t>
            </a:r>
            <a:r>
              <a:rPr lang="en-US" dirty="0" err="1" smtClean="0"/>
              <a:t>Mathe</a:t>
            </a:r>
            <a:r>
              <a:rPr lang="en-US" dirty="0"/>
              <a:t>,</a:t>
            </a:r>
            <a:r>
              <a:rPr lang="en-US" dirty="0" smtClean="0"/>
              <a:t> </a:t>
            </a:r>
            <a:r>
              <a:rPr lang="en-US" dirty="0" err="1" smtClean="0"/>
              <a:t>Englisch</a:t>
            </a:r>
            <a:r>
              <a:rPr lang="en-US" dirty="0"/>
              <a:t> </a:t>
            </a:r>
            <a:r>
              <a:rPr lang="en-US" dirty="0" smtClean="0"/>
              <a:t>und Deutsch.  </a:t>
            </a:r>
            <a:r>
              <a:rPr lang="en-US" dirty="0" err="1" smtClean="0"/>
              <a:t>Welche</a:t>
            </a:r>
            <a:r>
              <a:rPr lang="en-US" dirty="0" smtClean="0"/>
              <a:t> </a:t>
            </a:r>
            <a:r>
              <a:rPr lang="en-US" dirty="0" err="1" smtClean="0"/>
              <a:t>Fächer</a:t>
            </a:r>
            <a:r>
              <a:rPr lang="en-US" dirty="0" smtClean="0"/>
              <a:t> hast du </a:t>
            </a:r>
            <a:r>
              <a:rPr lang="en-US" dirty="0" err="1" smtClean="0"/>
              <a:t>gern</a:t>
            </a:r>
            <a:r>
              <a:rPr lang="en-US" dirty="0" smtClean="0"/>
              <a:t>? Was </a:t>
            </a:r>
            <a:r>
              <a:rPr lang="en-US" dirty="0" err="1" smtClean="0"/>
              <a:t>ist</a:t>
            </a:r>
            <a:r>
              <a:rPr lang="en-US" dirty="0" smtClean="0"/>
              <a:t> </a:t>
            </a:r>
            <a:r>
              <a:rPr lang="en-US" dirty="0" err="1" smtClean="0"/>
              <a:t>dein</a:t>
            </a:r>
            <a:r>
              <a:rPr lang="en-US" dirty="0" smtClean="0"/>
              <a:t> </a:t>
            </a:r>
            <a:r>
              <a:rPr lang="en-US" dirty="0" err="1" smtClean="0"/>
              <a:t>Lieblingsfach</a:t>
            </a:r>
            <a:r>
              <a:rPr lang="en-US" dirty="0" smtClean="0"/>
              <a:t>?</a:t>
            </a:r>
          </a:p>
          <a:p>
            <a:r>
              <a:rPr lang="en-US" dirty="0" smtClean="0"/>
              <a:t>A: </a:t>
            </a:r>
            <a:r>
              <a:rPr lang="en-US" dirty="0" err="1" smtClean="0"/>
              <a:t>Meine</a:t>
            </a:r>
            <a:r>
              <a:rPr lang="en-US" dirty="0" smtClean="0"/>
              <a:t> </a:t>
            </a:r>
            <a:r>
              <a:rPr lang="en-US" dirty="0" err="1" smtClean="0"/>
              <a:t>Lieblingsfächer</a:t>
            </a:r>
            <a:r>
              <a:rPr lang="en-US" dirty="0" smtClean="0"/>
              <a:t> </a:t>
            </a:r>
            <a:r>
              <a:rPr lang="en-US" dirty="0" err="1" smtClean="0"/>
              <a:t>sind</a:t>
            </a:r>
            <a:r>
              <a:rPr lang="en-US" dirty="0" smtClean="0"/>
              <a:t> </a:t>
            </a:r>
            <a:r>
              <a:rPr lang="en-US" dirty="0" err="1" smtClean="0"/>
              <a:t>Kunst</a:t>
            </a:r>
            <a:r>
              <a:rPr lang="en-US" dirty="0"/>
              <a:t> </a:t>
            </a:r>
            <a:r>
              <a:rPr lang="en-US" dirty="0" smtClean="0"/>
              <a:t>und </a:t>
            </a:r>
            <a:r>
              <a:rPr lang="en-US" dirty="0" err="1" smtClean="0"/>
              <a:t>Englisch</a:t>
            </a:r>
            <a:r>
              <a:rPr lang="en-US" dirty="0" smtClean="0"/>
              <a:t>. Und du?</a:t>
            </a:r>
          </a:p>
          <a:p>
            <a:r>
              <a:rPr lang="en-US" dirty="0" smtClean="0"/>
              <a:t>C: </a:t>
            </a:r>
            <a:r>
              <a:rPr lang="en-US" dirty="0" err="1" smtClean="0"/>
              <a:t>Meine</a:t>
            </a:r>
            <a:r>
              <a:rPr lang="en-US" dirty="0" smtClean="0"/>
              <a:t> </a:t>
            </a:r>
            <a:r>
              <a:rPr lang="en-US" dirty="0" err="1" smtClean="0"/>
              <a:t>Lieblingsfächer</a:t>
            </a:r>
            <a:r>
              <a:rPr lang="en-US" dirty="0" smtClean="0"/>
              <a:t> </a:t>
            </a:r>
            <a:r>
              <a:rPr lang="en-US" dirty="0" err="1" smtClean="0"/>
              <a:t>sind</a:t>
            </a:r>
            <a:r>
              <a:rPr lang="en-US" dirty="0" smtClean="0"/>
              <a:t> </a:t>
            </a:r>
            <a:r>
              <a:rPr lang="en-US" dirty="0" err="1" smtClean="0"/>
              <a:t>Biologie</a:t>
            </a:r>
            <a:r>
              <a:rPr lang="en-US" dirty="0" smtClean="0"/>
              <a:t> und </a:t>
            </a:r>
            <a:r>
              <a:rPr lang="en-US" dirty="0" err="1" smtClean="0"/>
              <a:t>Mathe</a:t>
            </a:r>
            <a:r>
              <a:rPr lang="en-US" dirty="0" smtClean="0"/>
              <a:t>. </a:t>
            </a:r>
            <a:r>
              <a:rPr lang="en-US" dirty="0" err="1" smtClean="0"/>
              <a:t>Welche</a:t>
            </a:r>
            <a:r>
              <a:rPr lang="en-US" dirty="0" smtClean="0"/>
              <a:t> </a:t>
            </a:r>
            <a:r>
              <a:rPr lang="en-US" dirty="0" err="1" smtClean="0"/>
              <a:t>Fächer</a:t>
            </a:r>
            <a:r>
              <a:rPr lang="en-US" dirty="0" smtClean="0"/>
              <a:t> hast du </a:t>
            </a:r>
            <a:r>
              <a:rPr lang="en-US" dirty="0" err="1" smtClean="0"/>
              <a:t>nicht</a:t>
            </a:r>
            <a:r>
              <a:rPr lang="en-US" dirty="0" smtClean="0"/>
              <a:t> </a:t>
            </a:r>
            <a:r>
              <a:rPr lang="en-US" dirty="0" err="1" smtClean="0"/>
              <a:t>gern</a:t>
            </a:r>
            <a:r>
              <a:rPr lang="en-US" dirty="0" smtClean="0"/>
              <a:t>?</a:t>
            </a:r>
          </a:p>
          <a:p>
            <a:r>
              <a:rPr lang="en-US" dirty="0" smtClean="0"/>
              <a:t>B: </a:t>
            </a:r>
            <a:r>
              <a:rPr lang="en-US" dirty="0" err="1" smtClean="0"/>
              <a:t>Ich</a:t>
            </a:r>
            <a:r>
              <a:rPr lang="en-US" dirty="0" smtClean="0"/>
              <a:t> </a:t>
            </a:r>
            <a:r>
              <a:rPr lang="en-US" dirty="0" err="1" smtClean="0"/>
              <a:t>habe</a:t>
            </a:r>
            <a:r>
              <a:rPr lang="en-US" dirty="0" smtClean="0"/>
              <a:t> Geschichte </a:t>
            </a:r>
            <a:r>
              <a:rPr lang="en-US" dirty="0" err="1" smtClean="0"/>
              <a:t>nicht</a:t>
            </a:r>
            <a:r>
              <a:rPr lang="en-US" dirty="0" smtClean="0"/>
              <a:t> </a:t>
            </a:r>
            <a:r>
              <a:rPr lang="en-US" dirty="0" err="1" smtClean="0"/>
              <a:t>gern</a:t>
            </a:r>
            <a:r>
              <a:rPr lang="en-US" dirty="0" smtClean="0"/>
              <a:t>. </a:t>
            </a:r>
            <a:r>
              <a:rPr lang="en-US" dirty="0" err="1" smtClean="0"/>
              <a:t>Welche</a:t>
            </a:r>
            <a:r>
              <a:rPr lang="en-US" dirty="0" smtClean="0"/>
              <a:t> Note hast du in </a:t>
            </a:r>
            <a:r>
              <a:rPr lang="en-US" dirty="0" err="1" smtClean="0"/>
              <a:t>Mathe</a:t>
            </a:r>
            <a:r>
              <a:rPr lang="en-US" dirty="0" smtClean="0"/>
              <a:t>?</a:t>
            </a:r>
          </a:p>
          <a:p>
            <a:r>
              <a:rPr lang="en-US" dirty="0" err="1" smtClean="0"/>
              <a:t>C:Meine</a:t>
            </a:r>
            <a:r>
              <a:rPr lang="en-US" dirty="0" smtClean="0"/>
              <a:t> Note </a:t>
            </a:r>
            <a:r>
              <a:rPr lang="en-US" dirty="0" err="1" smtClean="0"/>
              <a:t>ist</a:t>
            </a:r>
            <a:r>
              <a:rPr lang="en-US" dirty="0" smtClean="0"/>
              <a:t> </a:t>
            </a:r>
            <a:r>
              <a:rPr lang="en-US" dirty="0" err="1" smtClean="0"/>
              <a:t>eine</a:t>
            </a:r>
            <a:r>
              <a:rPr lang="en-US" dirty="0" smtClean="0"/>
              <a:t> </a:t>
            </a:r>
            <a:r>
              <a:rPr lang="en-US" dirty="0" err="1" smtClean="0"/>
              <a:t>Eins</a:t>
            </a:r>
            <a:r>
              <a:rPr lang="en-US" dirty="0" smtClean="0"/>
              <a:t>.</a:t>
            </a:r>
          </a:p>
          <a:p>
            <a:r>
              <a:rPr lang="en-US" dirty="0" smtClean="0"/>
              <a:t>B: Das </a:t>
            </a:r>
            <a:r>
              <a:rPr lang="en-US" dirty="0" err="1" smtClean="0"/>
              <a:t>ist</a:t>
            </a:r>
            <a:r>
              <a:rPr lang="en-US" dirty="0" smtClean="0"/>
              <a:t> </a:t>
            </a:r>
            <a:r>
              <a:rPr lang="en-US" dirty="0" err="1" smtClean="0"/>
              <a:t>sehr</a:t>
            </a:r>
            <a:r>
              <a:rPr lang="en-US" dirty="0" smtClean="0"/>
              <a:t> gut!</a:t>
            </a:r>
          </a:p>
          <a:p>
            <a:r>
              <a:rPr lang="en-US" dirty="0" smtClean="0"/>
              <a:t> </a:t>
            </a:r>
            <a:endParaRPr lang="en-US" dirty="0"/>
          </a:p>
        </p:txBody>
      </p:sp>
    </p:spTree>
    <p:extLst>
      <p:ext uri="{BB962C8B-B14F-4D97-AF65-F5344CB8AC3E}">
        <p14:creationId xmlns:p14="http://schemas.microsoft.com/office/powerpoint/2010/main" val="253633841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Präsentation</a:t>
            </a:r>
            <a:r>
              <a:rPr lang="en-US" sz="3200" dirty="0" smtClean="0"/>
              <a:t> </a:t>
            </a:r>
            <a:r>
              <a:rPr lang="en-US" sz="3200" dirty="0" err="1" smtClean="0"/>
              <a:t>Teil</a:t>
            </a:r>
            <a:r>
              <a:rPr lang="en-US" sz="3200" dirty="0" smtClean="0"/>
              <a:t> 3 – in the store asking for supplies</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A: </a:t>
            </a:r>
            <a:r>
              <a:rPr lang="en-US" dirty="0" err="1" smtClean="0"/>
              <a:t>Wo</a:t>
            </a:r>
            <a:r>
              <a:rPr lang="en-US" dirty="0" smtClean="0"/>
              <a:t> </a:t>
            </a:r>
            <a:r>
              <a:rPr lang="en-US" dirty="0" err="1" smtClean="0"/>
              <a:t>sind</a:t>
            </a:r>
            <a:r>
              <a:rPr lang="en-US" dirty="0" smtClean="0"/>
              <a:t> die </a:t>
            </a:r>
            <a:r>
              <a:rPr lang="en-US" dirty="0" err="1" smtClean="0"/>
              <a:t>Taschenrechner</a:t>
            </a:r>
            <a:r>
              <a:rPr lang="en-US" dirty="0" smtClean="0"/>
              <a:t>?</a:t>
            </a:r>
          </a:p>
          <a:p>
            <a:r>
              <a:rPr lang="en-US" dirty="0" smtClean="0"/>
              <a:t>C: Dort </a:t>
            </a:r>
            <a:r>
              <a:rPr lang="en-US" dirty="0" err="1" smtClean="0"/>
              <a:t>drüben</a:t>
            </a:r>
            <a:r>
              <a:rPr lang="en-US" dirty="0" smtClean="0"/>
              <a:t>. (Die </a:t>
            </a:r>
            <a:r>
              <a:rPr lang="en-US" dirty="0" err="1" smtClean="0"/>
              <a:t>Taschenrechner</a:t>
            </a:r>
            <a:r>
              <a:rPr lang="en-US" dirty="0" smtClean="0"/>
              <a:t> </a:t>
            </a:r>
            <a:r>
              <a:rPr lang="en-US" dirty="0" err="1" smtClean="0"/>
              <a:t>sind</a:t>
            </a:r>
            <a:r>
              <a:rPr lang="en-US" dirty="0" smtClean="0"/>
              <a:t> da </a:t>
            </a:r>
            <a:r>
              <a:rPr lang="en-US" dirty="0" err="1" smtClean="0"/>
              <a:t>hinten</a:t>
            </a:r>
            <a:r>
              <a:rPr lang="en-US" dirty="0" smtClean="0"/>
              <a:t>.)</a:t>
            </a:r>
          </a:p>
          <a:p>
            <a:r>
              <a:rPr lang="en-US" dirty="0" smtClean="0"/>
              <a:t>B: Was </a:t>
            </a:r>
            <a:r>
              <a:rPr lang="en-US" dirty="0" err="1" smtClean="0"/>
              <a:t>kosten</a:t>
            </a:r>
            <a:r>
              <a:rPr lang="en-US" dirty="0" smtClean="0"/>
              <a:t> die </a:t>
            </a:r>
            <a:r>
              <a:rPr lang="en-US" dirty="0" err="1" smtClean="0"/>
              <a:t>Taschenrechner</a:t>
            </a:r>
            <a:r>
              <a:rPr lang="en-US" dirty="0" smtClean="0"/>
              <a:t>? (Was </a:t>
            </a:r>
            <a:r>
              <a:rPr lang="en-US" dirty="0" err="1" smtClean="0"/>
              <a:t>kostet</a:t>
            </a:r>
            <a:r>
              <a:rPr lang="en-US" dirty="0" smtClean="0"/>
              <a:t> der </a:t>
            </a:r>
            <a:r>
              <a:rPr lang="en-US" dirty="0" err="1" smtClean="0"/>
              <a:t>Taschenrechner</a:t>
            </a:r>
            <a:r>
              <a:rPr lang="en-US" dirty="0" smtClean="0"/>
              <a:t>?)</a:t>
            </a:r>
          </a:p>
          <a:p>
            <a:r>
              <a:rPr lang="en-US" dirty="0" smtClean="0"/>
              <a:t>C: </a:t>
            </a:r>
            <a:r>
              <a:rPr lang="en-US" dirty="0" err="1" smtClean="0"/>
              <a:t>Sie</a:t>
            </a:r>
            <a:r>
              <a:rPr lang="en-US" dirty="0" smtClean="0"/>
              <a:t> </a:t>
            </a:r>
            <a:r>
              <a:rPr lang="en-US" dirty="0" err="1" smtClean="0"/>
              <a:t>kosten</a:t>
            </a:r>
            <a:r>
              <a:rPr lang="en-US" dirty="0" smtClean="0"/>
              <a:t> 113 Euro.</a:t>
            </a:r>
          </a:p>
          <a:p>
            <a:r>
              <a:rPr lang="en-US" dirty="0" smtClean="0"/>
              <a:t>A: Das </a:t>
            </a:r>
            <a:r>
              <a:rPr lang="en-US" dirty="0" err="1" smtClean="0"/>
              <a:t>ist</a:t>
            </a:r>
            <a:r>
              <a:rPr lang="en-US" dirty="0" smtClean="0"/>
              <a:t> </a:t>
            </a:r>
            <a:r>
              <a:rPr lang="en-US" dirty="0" err="1" smtClean="0"/>
              <a:t>teuer</a:t>
            </a:r>
            <a:r>
              <a:rPr lang="en-US" dirty="0" smtClean="0"/>
              <a:t>!  (</a:t>
            </a:r>
            <a:r>
              <a:rPr lang="en-US" dirty="0" err="1" smtClean="0"/>
              <a:t>sehr</a:t>
            </a:r>
            <a:r>
              <a:rPr lang="en-US" dirty="0" smtClean="0"/>
              <a:t> </a:t>
            </a:r>
            <a:r>
              <a:rPr lang="en-US" dirty="0" err="1" smtClean="0"/>
              <a:t>teuer</a:t>
            </a:r>
            <a:r>
              <a:rPr lang="en-US" dirty="0" smtClean="0"/>
              <a:t>)</a:t>
            </a:r>
          </a:p>
          <a:p>
            <a:r>
              <a:rPr lang="en-US" dirty="0" smtClean="0"/>
              <a:t>B: Was </a:t>
            </a:r>
            <a:r>
              <a:rPr lang="en-US" dirty="0" err="1" smtClean="0"/>
              <a:t>kostet</a:t>
            </a:r>
            <a:r>
              <a:rPr lang="en-US" dirty="0" smtClean="0"/>
              <a:t> das Heft?</a:t>
            </a:r>
          </a:p>
          <a:p>
            <a:r>
              <a:rPr lang="en-US" dirty="0" smtClean="0"/>
              <a:t>C: </a:t>
            </a:r>
            <a:r>
              <a:rPr lang="en-US" dirty="0" err="1" smtClean="0"/>
              <a:t>Es</a:t>
            </a:r>
            <a:r>
              <a:rPr lang="en-US" dirty="0" smtClean="0"/>
              <a:t> </a:t>
            </a:r>
            <a:r>
              <a:rPr lang="en-US" dirty="0" err="1" smtClean="0"/>
              <a:t>kostet</a:t>
            </a:r>
            <a:r>
              <a:rPr lang="en-US" dirty="0" smtClean="0"/>
              <a:t> 3 Euro (-.99 cent).  </a:t>
            </a:r>
          </a:p>
          <a:p>
            <a:r>
              <a:rPr lang="en-US" dirty="0" smtClean="0"/>
              <a:t>B: Das </a:t>
            </a:r>
            <a:r>
              <a:rPr lang="en-US" dirty="0" err="1" smtClean="0"/>
              <a:t>ist</a:t>
            </a:r>
            <a:r>
              <a:rPr lang="en-US" dirty="0" smtClean="0"/>
              <a:t> </a:t>
            </a:r>
            <a:r>
              <a:rPr lang="en-US" dirty="0" err="1" smtClean="0"/>
              <a:t>billig</a:t>
            </a:r>
            <a:r>
              <a:rPr lang="en-US" dirty="0" smtClean="0"/>
              <a:t>. (Das </a:t>
            </a:r>
            <a:r>
              <a:rPr lang="en-US" dirty="0" err="1" smtClean="0"/>
              <a:t>ist</a:t>
            </a:r>
            <a:r>
              <a:rPr lang="en-US" dirty="0" smtClean="0"/>
              <a:t> </a:t>
            </a:r>
            <a:r>
              <a:rPr lang="en-US" dirty="0" err="1" smtClean="0"/>
              <a:t>preiswert</a:t>
            </a:r>
            <a:r>
              <a:rPr lang="en-US" dirty="0" smtClean="0"/>
              <a:t>)</a:t>
            </a:r>
          </a:p>
          <a:p>
            <a:r>
              <a:rPr lang="en-US" dirty="0" smtClean="0"/>
              <a:t>A: </a:t>
            </a:r>
            <a:r>
              <a:rPr lang="en-US" dirty="0" err="1" smtClean="0"/>
              <a:t>Wo</a:t>
            </a:r>
            <a:r>
              <a:rPr lang="en-US" dirty="0" smtClean="0"/>
              <a:t> </a:t>
            </a:r>
            <a:r>
              <a:rPr lang="en-US" dirty="0" err="1" smtClean="0"/>
              <a:t>sind</a:t>
            </a:r>
            <a:r>
              <a:rPr lang="en-US" dirty="0" smtClean="0"/>
              <a:t> die </a:t>
            </a:r>
            <a:r>
              <a:rPr lang="en-US" dirty="0" err="1" smtClean="0"/>
              <a:t>Kulis</a:t>
            </a:r>
            <a:r>
              <a:rPr lang="en-US" dirty="0" smtClean="0"/>
              <a:t>?</a:t>
            </a:r>
          </a:p>
          <a:p>
            <a:r>
              <a:rPr lang="en-US" dirty="0" smtClean="0"/>
              <a:t>C: Die </a:t>
            </a:r>
            <a:r>
              <a:rPr lang="en-US" dirty="0" err="1" smtClean="0"/>
              <a:t>Kulis</a:t>
            </a:r>
            <a:r>
              <a:rPr lang="en-US" dirty="0" smtClean="0"/>
              <a:t> (</a:t>
            </a:r>
            <a:r>
              <a:rPr lang="en-US" dirty="0" err="1" smtClean="0"/>
              <a:t>Sie</a:t>
            </a:r>
            <a:r>
              <a:rPr lang="en-US" dirty="0" smtClean="0"/>
              <a:t>) </a:t>
            </a:r>
            <a:r>
              <a:rPr lang="en-US" dirty="0" err="1" smtClean="0"/>
              <a:t>sind</a:t>
            </a:r>
            <a:r>
              <a:rPr lang="en-US" dirty="0" smtClean="0"/>
              <a:t> </a:t>
            </a:r>
            <a:r>
              <a:rPr lang="en-US" dirty="0" err="1" smtClean="0"/>
              <a:t>hier</a:t>
            </a:r>
            <a:r>
              <a:rPr lang="en-US" dirty="0" smtClean="0"/>
              <a:t> </a:t>
            </a:r>
            <a:r>
              <a:rPr lang="en-US" dirty="0" err="1" smtClean="0"/>
              <a:t>vorn</a:t>
            </a:r>
            <a:r>
              <a:rPr lang="en-US" dirty="0" smtClean="0"/>
              <a:t>. (da </a:t>
            </a:r>
            <a:r>
              <a:rPr lang="en-US" dirty="0" err="1" smtClean="0"/>
              <a:t>vorn</a:t>
            </a:r>
            <a:r>
              <a:rPr lang="en-US" dirty="0" smtClean="0"/>
              <a:t>)</a:t>
            </a:r>
          </a:p>
          <a:p>
            <a:r>
              <a:rPr lang="en-US" dirty="0" smtClean="0"/>
              <a:t>B: Was </a:t>
            </a:r>
            <a:r>
              <a:rPr lang="en-US" dirty="0" err="1" smtClean="0"/>
              <a:t>kosten</a:t>
            </a:r>
            <a:r>
              <a:rPr lang="en-US" dirty="0" smtClean="0"/>
              <a:t> die </a:t>
            </a:r>
            <a:r>
              <a:rPr lang="en-US" dirty="0" err="1" smtClean="0"/>
              <a:t>Kulis</a:t>
            </a:r>
            <a:r>
              <a:rPr lang="en-US" dirty="0" smtClean="0"/>
              <a:t>?</a:t>
            </a:r>
          </a:p>
          <a:p>
            <a:r>
              <a:rPr lang="en-US" dirty="0" smtClean="0"/>
              <a:t>C: Die </a:t>
            </a:r>
            <a:r>
              <a:rPr lang="en-US" dirty="0" err="1" smtClean="0"/>
              <a:t>Kulis</a:t>
            </a:r>
            <a:r>
              <a:rPr lang="en-US" dirty="0" smtClean="0"/>
              <a:t> </a:t>
            </a:r>
            <a:r>
              <a:rPr lang="en-US" dirty="0" err="1" smtClean="0"/>
              <a:t>kosten</a:t>
            </a:r>
            <a:r>
              <a:rPr lang="en-US" dirty="0" smtClean="0"/>
              <a:t> 3 Euro. (</a:t>
            </a:r>
            <a:r>
              <a:rPr lang="en-US" dirty="0" err="1" smtClean="0"/>
              <a:t>Sie</a:t>
            </a:r>
            <a:r>
              <a:rPr lang="en-US" dirty="0" smtClean="0"/>
              <a:t> </a:t>
            </a:r>
            <a:r>
              <a:rPr lang="en-US" dirty="0" err="1" smtClean="0"/>
              <a:t>kosten</a:t>
            </a:r>
            <a:r>
              <a:rPr lang="en-US" dirty="0" smtClean="0"/>
              <a:t> 5 </a:t>
            </a:r>
            <a:r>
              <a:rPr lang="en-US" dirty="0" err="1" smtClean="0"/>
              <a:t>für</a:t>
            </a:r>
            <a:r>
              <a:rPr lang="en-US" dirty="0" smtClean="0"/>
              <a:t> 5 Euro).</a:t>
            </a:r>
          </a:p>
          <a:p>
            <a:r>
              <a:rPr lang="en-US" dirty="0" smtClean="0"/>
              <a:t>A: Das </a:t>
            </a:r>
            <a:r>
              <a:rPr lang="en-US" dirty="0" err="1" smtClean="0"/>
              <a:t>ist</a:t>
            </a:r>
            <a:r>
              <a:rPr lang="en-US" dirty="0" smtClean="0"/>
              <a:t> </a:t>
            </a:r>
            <a:r>
              <a:rPr lang="en-US" dirty="0" err="1" smtClean="0"/>
              <a:t>billig</a:t>
            </a:r>
            <a:r>
              <a:rPr lang="en-US" dirty="0" smtClean="0"/>
              <a:t>. (Das </a:t>
            </a:r>
            <a:r>
              <a:rPr lang="en-US" dirty="0" err="1" smtClean="0"/>
              <a:t>ist</a:t>
            </a:r>
            <a:r>
              <a:rPr lang="en-US" dirty="0" smtClean="0"/>
              <a:t> </a:t>
            </a:r>
            <a:r>
              <a:rPr lang="en-US" dirty="0" err="1" smtClean="0"/>
              <a:t>preiswert</a:t>
            </a:r>
            <a:r>
              <a:rPr lang="en-US" dirty="0" smtClean="0"/>
              <a:t>)</a:t>
            </a:r>
          </a:p>
          <a:p>
            <a:r>
              <a:rPr lang="en-US" dirty="0" smtClean="0"/>
              <a:t>A &amp; B: </a:t>
            </a:r>
            <a:r>
              <a:rPr lang="en-US" dirty="0" err="1" smtClean="0"/>
              <a:t>Danke</a:t>
            </a:r>
            <a:r>
              <a:rPr lang="en-US" dirty="0" smtClean="0"/>
              <a:t> </a:t>
            </a:r>
            <a:r>
              <a:rPr lang="en-US" dirty="0" err="1" smtClean="0"/>
              <a:t>schön</a:t>
            </a:r>
            <a:endParaRPr lang="en-US" dirty="0" smtClean="0"/>
          </a:p>
          <a:p>
            <a:r>
              <a:rPr lang="en-US" dirty="0" smtClean="0"/>
              <a:t>Auf Wiedersehen/Tschüs/</a:t>
            </a:r>
            <a:r>
              <a:rPr lang="en-US" dirty="0" err="1" smtClean="0"/>
              <a:t>Tschau</a:t>
            </a:r>
            <a:r>
              <a:rPr lang="en-US" smtClean="0"/>
              <a:t>….</a:t>
            </a:r>
          </a:p>
          <a:p>
            <a:endParaRPr lang="en-US" dirty="0"/>
          </a:p>
        </p:txBody>
      </p:sp>
    </p:spTree>
    <p:extLst>
      <p:ext uri="{BB962C8B-B14F-4D97-AF65-F5344CB8AC3E}">
        <p14:creationId xmlns:p14="http://schemas.microsoft.com/office/powerpoint/2010/main" val="14741454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60938551"/>
              </p:ext>
            </p:extLst>
          </p:nvPr>
        </p:nvGraphicFramePr>
        <p:xfrm>
          <a:off x="457200" y="324805"/>
          <a:ext cx="3657600" cy="639064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tblGrid>
              <a:tr h="370840">
                <a:tc gridSpan="6">
                  <a:txBody>
                    <a:bodyPr/>
                    <a:lstStyle/>
                    <a:p>
                      <a:pPr algn="ctr"/>
                      <a:r>
                        <a:rPr lang="en-US" dirty="0" smtClean="0"/>
                        <a:t>Participation points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1200" dirty="0" smtClean="0"/>
                        <a:t>Date</a:t>
                      </a:r>
                      <a:endParaRPr lang="en-US" sz="1200" dirty="0"/>
                    </a:p>
                  </a:txBody>
                  <a:tcPr/>
                </a:tc>
                <a:tc>
                  <a:txBody>
                    <a:bodyPr/>
                    <a:lstStyle/>
                    <a:p>
                      <a:pPr algn="ctr"/>
                      <a:r>
                        <a:rPr lang="en-US" sz="1200" dirty="0" smtClean="0"/>
                        <a:t>week 30/12</a:t>
                      </a: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70840">
                <a:tc>
                  <a:txBody>
                    <a:bodyPr/>
                    <a:lstStyle/>
                    <a:p>
                      <a:r>
                        <a:rPr lang="en-US" sz="1200" dirty="0" smtClean="0"/>
                        <a:t>1</a:t>
                      </a:r>
                      <a:endParaRPr lang="en-US" sz="1200" dirty="0"/>
                    </a:p>
                  </a:txBody>
                  <a:tcPr/>
                </a:tc>
                <a:tc>
                  <a:txBody>
                    <a:bodyPr/>
                    <a:lstStyle/>
                    <a:p>
                      <a:pPr algn="ctr"/>
                      <a:r>
                        <a:rPr lang="en-US" sz="1200" dirty="0" smtClean="0"/>
                        <a:t>13</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2</a:t>
                      </a:r>
                      <a:endParaRPr lang="en-US" sz="1200" dirty="0"/>
                    </a:p>
                  </a:txBody>
                  <a:tcPr/>
                </a:tc>
                <a:tc>
                  <a:txBody>
                    <a:bodyPr/>
                    <a:lstStyle/>
                    <a:p>
                      <a:pPr algn="ctr"/>
                      <a:r>
                        <a:rPr lang="en-US" sz="1200" dirty="0" smtClean="0"/>
                        <a:t>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70840">
                <a:tc>
                  <a:txBody>
                    <a:bodyPr/>
                    <a:lstStyle/>
                    <a:p>
                      <a:r>
                        <a:rPr lang="en-US" sz="1200" dirty="0" smtClean="0"/>
                        <a:t>3</a:t>
                      </a:r>
                      <a:endParaRPr lang="en-US" sz="1200" dirty="0"/>
                    </a:p>
                  </a:txBody>
                  <a:tcPr/>
                </a:tc>
                <a:tc>
                  <a:txBody>
                    <a:bodyPr/>
                    <a:lstStyle/>
                    <a:p>
                      <a:pPr algn="ctr"/>
                      <a:r>
                        <a:rPr lang="en-US" sz="1200" dirty="0" smtClean="0"/>
                        <a:t>18</a:t>
                      </a: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r>
              <a:tr h="370840">
                <a:tc>
                  <a:txBody>
                    <a:bodyPr/>
                    <a:lstStyle/>
                    <a:p>
                      <a:r>
                        <a:rPr lang="en-US" sz="1200" dirty="0" smtClean="0"/>
                        <a:t>4</a:t>
                      </a:r>
                      <a:endParaRPr lang="en-US" sz="1200" dirty="0"/>
                    </a:p>
                  </a:txBody>
                  <a:tcPr/>
                </a:tc>
                <a:tc>
                  <a:txBody>
                    <a:bodyPr/>
                    <a:lstStyle/>
                    <a:p>
                      <a:pPr algn="ctr"/>
                      <a:r>
                        <a:rPr lang="en-US" sz="1200" dirty="0" smtClean="0"/>
                        <a:t>17.5</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dirty="0"/>
                    </a:p>
                  </a:txBody>
                  <a:tcPr/>
                </a:tc>
              </a:tr>
              <a:tr h="370840">
                <a:tc>
                  <a:txBody>
                    <a:bodyPr/>
                    <a:lstStyle/>
                    <a:p>
                      <a:r>
                        <a:rPr lang="en-US" sz="1200" dirty="0" smtClean="0"/>
                        <a:t>5</a:t>
                      </a:r>
                      <a:endParaRPr lang="en-US" sz="1200" dirty="0"/>
                    </a:p>
                  </a:txBody>
                  <a:tcPr/>
                </a:tc>
                <a:tc>
                  <a:txBody>
                    <a:bodyPr/>
                    <a:lstStyle/>
                    <a:p>
                      <a:pPr algn="ctr"/>
                      <a:r>
                        <a:rPr lang="en-US" sz="1200" dirty="0" smtClean="0"/>
                        <a:t>13</a:t>
                      </a: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dirty="0"/>
                    </a:p>
                  </a:txBody>
                  <a:tcPr/>
                </a:tc>
              </a:tr>
              <a:tr h="370840">
                <a:tc>
                  <a:txBody>
                    <a:bodyPr/>
                    <a:lstStyle/>
                    <a:p>
                      <a:r>
                        <a:rPr lang="en-US" sz="1200" dirty="0" smtClean="0"/>
                        <a:t>6</a:t>
                      </a:r>
                      <a:endParaRPr lang="en-US" sz="1200" dirty="0"/>
                    </a:p>
                  </a:txBody>
                  <a:tcPr/>
                </a:tc>
                <a:tc>
                  <a:txBody>
                    <a:bodyPr/>
                    <a:lstStyle/>
                    <a:p>
                      <a:pPr algn="ctr"/>
                      <a:r>
                        <a:rPr lang="en-US" sz="1200" dirty="0" smtClean="0"/>
                        <a:t>12</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r>
              <a:tr h="370840">
                <a:tc>
                  <a:txBody>
                    <a:bodyPr/>
                    <a:lstStyle/>
                    <a:p>
                      <a:r>
                        <a:rPr lang="en-US" sz="1200" dirty="0" smtClean="0"/>
                        <a:t>7</a:t>
                      </a:r>
                      <a:endParaRPr lang="en-US" sz="1200" dirty="0"/>
                    </a:p>
                  </a:txBody>
                  <a:tcPr/>
                </a:tc>
                <a:tc>
                  <a:txBody>
                    <a:bodyPr/>
                    <a:lstStyle/>
                    <a:p>
                      <a:pPr algn="ctr"/>
                      <a:r>
                        <a:rPr lang="en-US" sz="1200" dirty="0" smtClean="0"/>
                        <a:t>17.5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r>
              <a:tr h="370840">
                <a:tc>
                  <a:txBody>
                    <a:bodyPr/>
                    <a:lstStyle/>
                    <a:p>
                      <a:r>
                        <a:rPr lang="en-US" sz="1200" dirty="0" smtClean="0"/>
                        <a:t>8</a:t>
                      </a:r>
                      <a:endParaRPr lang="en-US" sz="1200" dirty="0"/>
                    </a:p>
                  </a:txBody>
                  <a:tcPr/>
                </a:tc>
                <a:tc>
                  <a:txBody>
                    <a:bodyPr/>
                    <a:lstStyle/>
                    <a:p>
                      <a:pPr algn="ctr"/>
                      <a:r>
                        <a:rPr lang="en-US" sz="1200" dirty="0" smtClean="0"/>
                        <a:t>14</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70840">
                <a:tc>
                  <a:txBody>
                    <a:bodyPr/>
                    <a:lstStyle/>
                    <a:p>
                      <a:r>
                        <a:rPr lang="en-US" sz="1200" dirty="0" smtClean="0"/>
                        <a:t>9</a:t>
                      </a:r>
                      <a:endParaRPr lang="en-US" sz="1200" dirty="0"/>
                    </a:p>
                  </a:txBody>
                  <a:tcPr/>
                </a:tc>
                <a:tc>
                  <a:txBody>
                    <a:bodyPr/>
                    <a:lstStyle/>
                    <a:p>
                      <a:pPr algn="ctr"/>
                      <a:r>
                        <a:rPr lang="en-US" sz="1200" dirty="0" smtClean="0"/>
                        <a:t>12.5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70840">
                <a:tc>
                  <a:txBody>
                    <a:bodyPr/>
                    <a:lstStyle/>
                    <a:p>
                      <a:r>
                        <a:rPr lang="en-US" sz="1200" dirty="0" smtClean="0"/>
                        <a:t>10</a:t>
                      </a:r>
                      <a:endParaRPr lang="en-US" sz="1200" dirty="0"/>
                    </a:p>
                  </a:txBody>
                  <a:tcPr/>
                </a:tc>
                <a:tc>
                  <a:txBody>
                    <a:bodyPr/>
                    <a:lstStyle/>
                    <a:p>
                      <a:pPr algn="ctr"/>
                      <a:r>
                        <a:rPr lang="en-US" sz="1200" dirty="0" smtClean="0"/>
                        <a:t>15.5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r>
              <a:tr h="370840">
                <a:tc>
                  <a:txBody>
                    <a:bodyPr/>
                    <a:lstStyle/>
                    <a:p>
                      <a:r>
                        <a:rPr lang="en-US" sz="1200" dirty="0" smtClean="0"/>
                        <a:t>11</a:t>
                      </a:r>
                      <a:endParaRPr lang="en-US" sz="1200" dirty="0"/>
                    </a:p>
                  </a:txBody>
                  <a:tcPr/>
                </a:tc>
                <a:tc>
                  <a:txBody>
                    <a:bodyPr/>
                    <a:lstStyle/>
                    <a:p>
                      <a:pPr algn="ctr"/>
                      <a:r>
                        <a:rPr lang="en-US" sz="1200" dirty="0" smtClean="0"/>
                        <a:t>18</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r>
              <a:tr h="370840">
                <a:tc>
                  <a:txBody>
                    <a:bodyPr/>
                    <a:lstStyle/>
                    <a:p>
                      <a:r>
                        <a:rPr lang="en-US" sz="1200" dirty="0" smtClean="0"/>
                        <a:t>12</a:t>
                      </a:r>
                      <a:endParaRPr lang="en-US" sz="1200" dirty="0"/>
                    </a:p>
                  </a:txBody>
                  <a:tcPr/>
                </a:tc>
                <a:tc>
                  <a:txBody>
                    <a:bodyPr/>
                    <a:lstStyle/>
                    <a:p>
                      <a:pPr algn="ctr"/>
                      <a:r>
                        <a:rPr lang="en-US" sz="1200" dirty="0" smtClean="0"/>
                        <a:t>15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13</a:t>
                      </a:r>
                      <a:endParaRPr lang="en-US" sz="1200" dirty="0"/>
                    </a:p>
                  </a:txBody>
                  <a:tcPr/>
                </a:tc>
                <a:tc>
                  <a:txBody>
                    <a:bodyPr/>
                    <a:lstStyle/>
                    <a:p>
                      <a:pPr algn="ctr"/>
                      <a:r>
                        <a:rPr lang="en-US" sz="1200" dirty="0" smtClean="0"/>
                        <a:t>13</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r>
              <a:tr h="370840">
                <a:tc>
                  <a:txBody>
                    <a:bodyPr/>
                    <a:lstStyle/>
                    <a:p>
                      <a:r>
                        <a:rPr lang="en-US" sz="1200" dirty="0" smtClean="0"/>
                        <a:t>14</a:t>
                      </a:r>
                      <a:endParaRPr lang="en-US" sz="1200" dirty="0"/>
                    </a:p>
                  </a:txBody>
                  <a:tcPr/>
                </a:tc>
                <a:tc>
                  <a:txBody>
                    <a:bodyPr/>
                    <a:lstStyle/>
                    <a:p>
                      <a:pPr algn="ctr"/>
                      <a:r>
                        <a:rPr lang="en-US" sz="1200" dirty="0" smtClean="0"/>
                        <a:t>18</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r>
              <a:tr h="370840">
                <a:tc>
                  <a:txBody>
                    <a:bodyPr/>
                    <a:lstStyle/>
                    <a:p>
                      <a:r>
                        <a:rPr lang="en-US" sz="1200" dirty="0" smtClean="0"/>
                        <a:t>15</a:t>
                      </a:r>
                      <a:endParaRPr lang="en-US" sz="1200" dirty="0"/>
                    </a:p>
                  </a:txBody>
                  <a:tcPr/>
                </a:tc>
                <a:tc>
                  <a:txBody>
                    <a:bodyPr/>
                    <a:lstStyle/>
                    <a:p>
                      <a:pPr algn="ctr"/>
                      <a:r>
                        <a:rPr lang="en-US" sz="1200" dirty="0" smtClean="0"/>
                        <a:t>13</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r>
            </a:tbl>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2592916339"/>
              </p:ext>
            </p:extLst>
          </p:nvPr>
        </p:nvGraphicFramePr>
        <p:xfrm>
          <a:off x="4419600" y="322664"/>
          <a:ext cx="3657600" cy="6426848"/>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tblGrid>
              <a:tr h="363625">
                <a:tc gridSpan="6">
                  <a:txBody>
                    <a:bodyPr/>
                    <a:lstStyle/>
                    <a:p>
                      <a:pPr algn="ctr"/>
                      <a:r>
                        <a:rPr lang="en-US" dirty="0" smtClean="0"/>
                        <a:t>Participation points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r h="350243">
                <a:tc>
                  <a:txBody>
                    <a:bodyPr/>
                    <a:lstStyle/>
                    <a:p>
                      <a:r>
                        <a:rPr lang="en-US" sz="1200" dirty="0" smtClean="0"/>
                        <a:t>Date</a:t>
                      </a:r>
                      <a:endParaRPr lang="en-US" sz="1200" dirty="0"/>
                    </a:p>
                  </a:txBody>
                  <a:tcPr/>
                </a:tc>
                <a:tc>
                  <a:txBody>
                    <a:bodyPr/>
                    <a:lstStyle/>
                    <a:p>
                      <a:pPr algn="ctr"/>
                      <a:r>
                        <a:rPr lang="en-US" sz="1200" dirty="0" smtClean="0"/>
                        <a:t>week</a:t>
                      </a:r>
                      <a:r>
                        <a:rPr lang="en-US" sz="1200" baseline="0" dirty="0" smtClean="0"/>
                        <a:t> 30/12</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50243">
                <a:tc>
                  <a:txBody>
                    <a:bodyPr/>
                    <a:lstStyle/>
                    <a:p>
                      <a:r>
                        <a:rPr lang="en-US" sz="1200" dirty="0" smtClean="0"/>
                        <a:t>16</a:t>
                      </a:r>
                      <a:endParaRPr lang="en-US" sz="1200" dirty="0"/>
                    </a:p>
                  </a:txBody>
                  <a:tcPr/>
                </a:tc>
                <a:tc>
                  <a:txBody>
                    <a:bodyPr/>
                    <a:lstStyle/>
                    <a:p>
                      <a:pPr algn="ctr"/>
                      <a:r>
                        <a:rPr lang="en-US" sz="1200" dirty="0" smtClean="0"/>
                        <a:t>9</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50243">
                <a:tc>
                  <a:txBody>
                    <a:bodyPr/>
                    <a:lstStyle/>
                    <a:p>
                      <a:r>
                        <a:rPr lang="en-US" sz="1200" dirty="0" smtClean="0"/>
                        <a:t>17</a:t>
                      </a:r>
                      <a:endParaRPr lang="en-US" sz="1200" dirty="0"/>
                    </a:p>
                  </a:txBody>
                  <a:tcPr/>
                </a:tc>
                <a:tc>
                  <a:txBody>
                    <a:bodyPr/>
                    <a:lstStyle/>
                    <a:p>
                      <a:pPr algn="ctr"/>
                      <a:r>
                        <a:rPr lang="en-US" sz="1200" dirty="0" smtClean="0"/>
                        <a:t>12.5</a:t>
                      </a: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50243">
                <a:tc>
                  <a:txBody>
                    <a:bodyPr/>
                    <a:lstStyle/>
                    <a:p>
                      <a:r>
                        <a:rPr lang="en-US" sz="1200" dirty="0" smtClean="0"/>
                        <a:t>18</a:t>
                      </a:r>
                      <a:endParaRPr lang="en-US" sz="1200" dirty="0"/>
                    </a:p>
                  </a:txBody>
                  <a:tcPr/>
                </a:tc>
                <a:tc>
                  <a:txBody>
                    <a:bodyPr/>
                    <a:lstStyle/>
                    <a:p>
                      <a:pPr algn="ctr"/>
                      <a:r>
                        <a:rPr lang="en-US" sz="1200" dirty="0" smtClean="0"/>
                        <a:t>16</a:t>
                      </a: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50243">
                <a:tc>
                  <a:txBody>
                    <a:bodyPr/>
                    <a:lstStyle/>
                    <a:p>
                      <a:r>
                        <a:rPr lang="en-US" sz="1200" dirty="0" smtClean="0"/>
                        <a:t>19</a:t>
                      </a:r>
                      <a:endParaRPr lang="en-US" sz="1200" dirty="0"/>
                    </a:p>
                  </a:txBody>
                  <a:tcPr/>
                </a:tc>
                <a:tc>
                  <a:txBody>
                    <a:bodyPr/>
                    <a:lstStyle/>
                    <a:p>
                      <a:pPr algn="ctr"/>
                      <a:r>
                        <a:rPr lang="en-US" sz="1200" dirty="0" smtClean="0"/>
                        <a:t>13</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50243">
                <a:tc>
                  <a:txBody>
                    <a:bodyPr/>
                    <a:lstStyle/>
                    <a:p>
                      <a:r>
                        <a:rPr lang="en-US" sz="1200" dirty="0" smtClean="0"/>
                        <a:t>20</a:t>
                      </a:r>
                      <a:endParaRPr lang="en-US" sz="1200" dirty="0"/>
                    </a:p>
                  </a:txBody>
                  <a:tcPr/>
                </a:tc>
                <a:tc>
                  <a:txBody>
                    <a:bodyPr/>
                    <a:lstStyle/>
                    <a:p>
                      <a:pPr algn="ctr"/>
                      <a:r>
                        <a:rPr lang="en-US" sz="1200" dirty="0" smtClean="0"/>
                        <a:t>6</a:t>
                      </a: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50243">
                <a:tc>
                  <a:txBody>
                    <a:bodyPr/>
                    <a:lstStyle/>
                    <a:p>
                      <a:r>
                        <a:rPr lang="en-US" sz="1200" dirty="0" smtClean="0"/>
                        <a:t>21</a:t>
                      </a:r>
                      <a:endParaRPr lang="en-US" sz="1200" dirty="0"/>
                    </a:p>
                  </a:txBody>
                  <a:tcPr/>
                </a:tc>
                <a:tc>
                  <a:txBody>
                    <a:bodyPr/>
                    <a:lstStyle/>
                    <a:p>
                      <a:pPr algn="ctr"/>
                      <a:r>
                        <a:rPr lang="en-US" sz="1200" dirty="0" smtClean="0"/>
                        <a:t>16</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r>
              <a:tr h="350243">
                <a:tc>
                  <a:txBody>
                    <a:bodyPr/>
                    <a:lstStyle/>
                    <a:p>
                      <a:r>
                        <a:rPr lang="en-US" sz="1200" dirty="0" smtClean="0"/>
                        <a:t>22</a:t>
                      </a:r>
                      <a:endParaRPr lang="en-US" sz="1200" dirty="0"/>
                    </a:p>
                  </a:txBody>
                  <a:tcPr/>
                </a:tc>
                <a:tc>
                  <a:txBody>
                    <a:bodyPr/>
                    <a:lstStyle/>
                    <a:p>
                      <a:pPr algn="ctr"/>
                      <a:r>
                        <a:rPr lang="en-US" sz="1200" dirty="0" smtClean="0"/>
                        <a:t>18</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50243">
                <a:tc>
                  <a:txBody>
                    <a:bodyPr/>
                    <a:lstStyle/>
                    <a:p>
                      <a:r>
                        <a:rPr lang="en-US" sz="1200" dirty="0" smtClean="0"/>
                        <a:t>23</a:t>
                      </a:r>
                      <a:endParaRPr lang="en-US" sz="1200" dirty="0"/>
                    </a:p>
                  </a:txBody>
                  <a:tcPr/>
                </a:tc>
                <a:tc>
                  <a:txBody>
                    <a:bodyPr/>
                    <a:lstStyle/>
                    <a:p>
                      <a:pPr algn="ctr"/>
                      <a:r>
                        <a:rPr lang="en-US" sz="1200" dirty="0" smtClean="0"/>
                        <a:t>15</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r>
              <a:tr h="350243">
                <a:tc>
                  <a:txBody>
                    <a:bodyPr/>
                    <a:lstStyle/>
                    <a:p>
                      <a:r>
                        <a:rPr lang="en-US" sz="1200" dirty="0" smtClean="0"/>
                        <a:t>24</a:t>
                      </a:r>
                      <a:endParaRPr lang="en-US" sz="1200" dirty="0"/>
                    </a:p>
                  </a:txBody>
                  <a:tcPr/>
                </a:tc>
                <a:tc>
                  <a:txBody>
                    <a:bodyPr/>
                    <a:lstStyle/>
                    <a:p>
                      <a:pPr algn="ctr"/>
                      <a:r>
                        <a:rPr lang="en-US" sz="1200" dirty="0" smtClean="0"/>
                        <a:t>6</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50243">
                <a:tc>
                  <a:txBody>
                    <a:bodyPr/>
                    <a:lstStyle/>
                    <a:p>
                      <a:r>
                        <a:rPr lang="en-US" sz="1200" dirty="0" smtClean="0"/>
                        <a:t>25</a:t>
                      </a:r>
                      <a:endParaRPr lang="en-US" sz="1200" dirty="0"/>
                    </a:p>
                  </a:txBody>
                  <a:tcPr/>
                </a:tc>
                <a:tc>
                  <a:txBody>
                    <a:bodyPr/>
                    <a:lstStyle/>
                    <a:p>
                      <a:pPr algn="ctr"/>
                      <a:r>
                        <a:rPr lang="en-US" sz="1200" dirty="0" smtClean="0"/>
                        <a:t>12</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r>
              <a:tr h="350243">
                <a:tc>
                  <a:txBody>
                    <a:bodyPr/>
                    <a:lstStyle/>
                    <a:p>
                      <a:r>
                        <a:rPr lang="en-US" sz="1200" dirty="0" smtClean="0"/>
                        <a:t>26</a:t>
                      </a:r>
                      <a:endParaRPr lang="en-US" sz="1200" dirty="0"/>
                    </a:p>
                  </a:txBody>
                  <a:tcPr/>
                </a:tc>
                <a:tc>
                  <a:txBody>
                    <a:bodyPr/>
                    <a:lstStyle/>
                    <a:p>
                      <a:pPr algn="ctr"/>
                      <a:r>
                        <a:rPr lang="en-US" sz="1200" dirty="0" smtClean="0"/>
                        <a:t>14.5</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dirty="0"/>
                    </a:p>
                  </a:txBody>
                  <a:tcPr/>
                </a:tc>
              </a:tr>
              <a:tr h="350243">
                <a:tc>
                  <a:txBody>
                    <a:bodyPr/>
                    <a:lstStyle/>
                    <a:p>
                      <a:r>
                        <a:rPr lang="en-US" sz="1200" dirty="0" smtClean="0"/>
                        <a:t>27</a:t>
                      </a:r>
                      <a:endParaRPr lang="en-US" sz="1200" dirty="0"/>
                    </a:p>
                  </a:txBody>
                  <a:tcPr/>
                </a:tc>
                <a:tc>
                  <a:txBody>
                    <a:bodyPr/>
                    <a:lstStyle/>
                    <a:p>
                      <a:pPr algn="ctr"/>
                      <a:r>
                        <a:rPr lang="en-US" sz="1200" dirty="0" smtClean="0"/>
                        <a:t>14</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r>
              <a:tr h="350243">
                <a:tc>
                  <a:txBody>
                    <a:bodyPr/>
                    <a:lstStyle/>
                    <a:p>
                      <a:r>
                        <a:rPr lang="en-US" sz="1200" dirty="0" smtClean="0"/>
                        <a:t>28</a:t>
                      </a:r>
                      <a:endParaRPr lang="en-US" sz="1200" dirty="0"/>
                    </a:p>
                  </a:txBody>
                  <a:tcPr/>
                </a:tc>
                <a:tc>
                  <a:txBody>
                    <a:bodyPr/>
                    <a:lstStyle/>
                    <a:p>
                      <a:pPr algn="ctr"/>
                      <a:r>
                        <a:rPr lang="en-US" sz="1200" dirty="0" smtClean="0"/>
                        <a:t>14</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29</a:t>
                      </a:r>
                      <a:endParaRPr lang="en-US" sz="1200" dirty="0"/>
                    </a:p>
                  </a:txBody>
                  <a:tcPr/>
                </a:tc>
                <a:tc>
                  <a:txBody>
                    <a:bodyPr/>
                    <a:lstStyle/>
                    <a:p>
                      <a:pPr algn="ctr"/>
                      <a:r>
                        <a:rPr lang="en-US" sz="1200" dirty="0" smtClean="0"/>
                        <a:t>17</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30</a:t>
                      </a:r>
                      <a:endParaRPr lang="en-US" sz="1200" dirty="0"/>
                    </a:p>
                  </a:txBody>
                  <a:tcPr/>
                </a:tc>
                <a:tc>
                  <a:txBody>
                    <a:bodyPr/>
                    <a:lstStyle/>
                    <a:p>
                      <a:pPr algn="ctr"/>
                      <a:r>
                        <a:rPr lang="en-US" sz="1200" dirty="0" smtClean="0"/>
                        <a:t>12.5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31</a:t>
                      </a:r>
                      <a:endParaRPr lang="en-US" sz="1200" dirty="0"/>
                    </a:p>
                  </a:txBody>
                  <a:tcPr/>
                </a:tc>
                <a:tc>
                  <a:txBody>
                    <a:bodyPr/>
                    <a:lstStyle/>
                    <a:p>
                      <a:pPr algn="ctr"/>
                      <a:r>
                        <a:rPr lang="en-US" sz="1200" dirty="0" smtClean="0"/>
                        <a:t>18.5</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dirty="0"/>
                    </a:p>
                  </a:txBody>
                  <a:tcPr/>
                </a:tc>
              </a:tr>
            </a:tbl>
          </a:graphicData>
        </a:graphic>
      </p:graphicFrame>
    </p:spTree>
    <p:extLst>
      <p:ext uri="{BB962C8B-B14F-4D97-AF65-F5344CB8AC3E}">
        <p14:creationId xmlns:p14="http://schemas.microsoft.com/office/powerpoint/2010/main" val="33119687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üben</a:t>
            </a:r>
            <a:r>
              <a:rPr lang="en-US" dirty="0"/>
              <a:t> – </a:t>
            </a:r>
            <a:r>
              <a:rPr lang="en-US" dirty="0" err="1"/>
              <a:t>schreibe</a:t>
            </a:r>
            <a:r>
              <a:rPr lang="en-US" dirty="0"/>
              <a:t> in Deutsch</a:t>
            </a:r>
          </a:p>
        </p:txBody>
      </p:sp>
      <p:sp>
        <p:nvSpPr>
          <p:cNvPr id="3" name="Content Placeholder 2"/>
          <p:cNvSpPr>
            <a:spLocks noGrp="1"/>
          </p:cNvSpPr>
          <p:nvPr>
            <p:ph idx="1"/>
          </p:nvPr>
        </p:nvSpPr>
        <p:spPr/>
        <p:txBody>
          <a:bodyPr>
            <a:normAutofit fontScale="77500" lnSpcReduction="20000"/>
          </a:bodyPr>
          <a:lstStyle/>
          <a:p>
            <a:pPr marL="571500" indent="-457200">
              <a:buFont typeface="+mj-lt"/>
              <a:buAutoNum type="arabicPeriod" startAt="6"/>
            </a:pPr>
            <a:r>
              <a:rPr lang="en-US" dirty="0" smtClean="0"/>
              <a:t>Which subjects do you like? dislike? What is your favorite? How do you ask your friend for that information?</a:t>
            </a:r>
          </a:p>
          <a:p>
            <a:pPr marL="571500" indent="-457200">
              <a:buFont typeface="+mj-lt"/>
              <a:buAutoNum type="arabicPeriod" startAt="6"/>
            </a:pPr>
            <a:endParaRPr lang="en-US" dirty="0" smtClean="0"/>
          </a:p>
          <a:p>
            <a:pPr marL="571500" indent="-457200">
              <a:buFont typeface="+mj-lt"/>
              <a:buAutoNum type="arabicPeriod" startAt="6"/>
            </a:pPr>
            <a:r>
              <a:rPr lang="en-US" dirty="0" smtClean="0"/>
              <a:t>How would you respond if </a:t>
            </a:r>
            <a:r>
              <a:rPr lang="en-US" dirty="0" err="1" smtClean="0"/>
              <a:t>Ahmet</a:t>
            </a:r>
            <a:r>
              <a:rPr lang="en-US" dirty="0" smtClean="0"/>
              <a:t>, an exchange student at your school, told you:</a:t>
            </a:r>
          </a:p>
          <a:p>
            <a:pPr marL="411480" lvl="1" indent="0">
              <a:buNone/>
            </a:pPr>
            <a:r>
              <a:rPr lang="en-US" dirty="0" smtClean="0"/>
              <a:t>a) </a:t>
            </a:r>
            <a:r>
              <a:rPr lang="en-US" dirty="0" err="1" smtClean="0"/>
              <a:t>Ich</a:t>
            </a:r>
            <a:r>
              <a:rPr lang="en-US" dirty="0" smtClean="0"/>
              <a:t> </a:t>
            </a:r>
            <a:r>
              <a:rPr lang="en-US" dirty="0" err="1" smtClean="0"/>
              <a:t>habe</a:t>
            </a:r>
            <a:r>
              <a:rPr lang="en-US" dirty="0" smtClean="0"/>
              <a:t> </a:t>
            </a:r>
            <a:r>
              <a:rPr lang="en-US" dirty="0" err="1" smtClean="0"/>
              <a:t>eine</a:t>
            </a:r>
            <a:r>
              <a:rPr lang="en-US" dirty="0" smtClean="0"/>
              <a:t> </a:t>
            </a:r>
            <a:r>
              <a:rPr lang="en-US" dirty="0" err="1" smtClean="0"/>
              <a:t>Eins</a:t>
            </a:r>
            <a:r>
              <a:rPr lang="en-US" dirty="0" smtClean="0"/>
              <a:t> in Bio.</a:t>
            </a:r>
          </a:p>
          <a:p>
            <a:pPr marL="411480" lvl="1" indent="0">
              <a:buNone/>
            </a:pPr>
            <a:r>
              <a:rPr lang="en-US" dirty="0" smtClean="0"/>
              <a:t>b) </a:t>
            </a:r>
            <a:r>
              <a:rPr lang="en-US" dirty="0" err="1" smtClean="0"/>
              <a:t>Ich</a:t>
            </a:r>
            <a:r>
              <a:rPr lang="en-US" dirty="0" smtClean="0"/>
              <a:t> </a:t>
            </a:r>
            <a:r>
              <a:rPr lang="en-US" dirty="0" err="1" smtClean="0"/>
              <a:t>habe</a:t>
            </a:r>
            <a:r>
              <a:rPr lang="en-US" dirty="0" smtClean="0"/>
              <a:t> </a:t>
            </a:r>
            <a:r>
              <a:rPr lang="en-US" dirty="0" err="1" smtClean="0"/>
              <a:t>eine</a:t>
            </a:r>
            <a:r>
              <a:rPr lang="en-US" dirty="0" smtClean="0"/>
              <a:t> </a:t>
            </a:r>
            <a:r>
              <a:rPr lang="en-US" dirty="0" err="1" smtClean="0"/>
              <a:t>Vier</a:t>
            </a:r>
            <a:r>
              <a:rPr lang="en-US" dirty="0" smtClean="0"/>
              <a:t> in </a:t>
            </a:r>
            <a:r>
              <a:rPr lang="en-US" dirty="0" err="1" smtClean="0"/>
              <a:t>Latein</a:t>
            </a:r>
            <a:r>
              <a:rPr lang="en-US" dirty="0" smtClean="0"/>
              <a:t>.</a:t>
            </a:r>
          </a:p>
          <a:p>
            <a:pPr marL="411480" lvl="1" indent="0">
              <a:buNone/>
            </a:pPr>
            <a:r>
              <a:rPr lang="en-US" dirty="0" smtClean="0"/>
              <a:t>c) </a:t>
            </a:r>
            <a:r>
              <a:rPr lang="en-US" dirty="0" err="1" smtClean="0"/>
              <a:t>Ich</a:t>
            </a:r>
            <a:r>
              <a:rPr lang="en-US" dirty="0" smtClean="0"/>
              <a:t> </a:t>
            </a:r>
            <a:r>
              <a:rPr lang="en-US" dirty="0" err="1" smtClean="0"/>
              <a:t>habe</a:t>
            </a:r>
            <a:r>
              <a:rPr lang="en-US" dirty="0" smtClean="0"/>
              <a:t> </a:t>
            </a:r>
            <a:r>
              <a:rPr lang="en-US" dirty="0" err="1" smtClean="0"/>
              <a:t>eine</a:t>
            </a:r>
            <a:r>
              <a:rPr lang="en-US" dirty="0" smtClean="0"/>
              <a:t> </a:t>
            </a:r>
            <a:r>
              <a:rPr lang="en-US" dirty="0" err="1" smtClean="0"/>
              <a:t>Zwei</a:t>
            </a:r>
            <a:r>
              <a:rPr lang="en-US" dirty="0" smtClean="0"/>
              <a:t> in </a:t>
            </a:r>
            <a:r>
              <a:rPr lang="en-US" dirty="0" err="1" smtClean="0"/>
              <a:t>Englisch</a:t>
            </a:r>
            <a:r>
              <a:rPr lang="en-US" dirty="0" smtClean="0"/>
              <a:t>.</a:t>
            </a:r>
          </a:p>
          <a:p>
            <a:pPr marL="868680" lvl="1" indent="-457200">
              <a:buFont typeface="+mj-lt"/>
              <a:buAutoNum type="arabicPeriod" startAt="6"/>
            </a:pPr>
            <a:endParaRPr lang="en-US" dirty="0" smtClean="0"/>
          </a:p>
          <a:p>
            <a:pPr marL="571500" indent="-457200">
              <a:buFont typeface="+mj-lt"/>
              <a:buAutoNum type="arabicPeriod" startAt="6"/>
            </a:pPr>
            <a:r>
              <a:rPr lang="en-US" dirty="0" smtClean="0"/>
              <a:t>How would you ask a salesperson how much these items cost: calculators, notebooks, erasers, pencils, pens, school-bags, backpacks</a:t>
            </a:r>
            <a:r>
              <a:rPr lang="en-US" dirty="0"/>
              <a:t> </a:t>
            </a:r>
            <a:r>
              <a:rPr lang="en-US" dirty="0" smtClean="0"/>
              <a:t>and dictionaries?</a:t>
            </a:r>
          </a:p>
          <a:p>
            <a:pPr marL="571500" indent="-457200">
              <a:buFont typeface="+mj-lt"/>
              <a:buAutoNum type="arabicPeriod" startAt="6"/>
            </a:pPr>
            <a:endParaRPr lang="en-US" dirty="0" smtClean="0"/>
          </a:p>
          <a:p>
            <a:pPr marL="571500" indent="-457200">
              <a:buFont typeface="+mj-lt"/>
              <a:buAutoNum type="arabicPeriod" startAt="6"/>
            </a:pPr>
            <a:r>
              <a:rPr lang="en-US" dirty="0" smtClean="0"/>
              <a:t>How do you tell your friend what each of the items cost? How might your friend comment on the price?</a:t>
            </a:r>
          </a:p>
          <a:p>
            <a:pPr marL="411480" lvl="1" indent="0">
              <a:buNone/>
            </a:pPr>
            <a:r>
              <a:rPr lang="en-US" dirty="0" smtClean="0"/>
              <a:t>	a) </a:t>
            </a:r>
            <a:r>
              <a:rPr lang="en-US" dirty="0" err="1" smtClean="0"/>
              <a:t>Wörterbuch</a:t>
            </a:r>
            <a:r>
              <a:rPr lang="en-US" dirty="0" smtClean="0"/>
              <a:t> = 18 Euro  b) </a:t>
            </a:r>
            <a:r>
              <a:rPr lang="en-US" dirty="0" err="1" smtClean="0"/>
              <a:t>Kuli</a:t>
            </a:r>
            <a:r>
              <a:rPr lang="en-US" dirty="0" smtClean="0"/>
              <a:t> = 3,20 Euro   c) </a:t>
            </a:r>
            <a:r>
              <a:rPr lang="en-US" dirty="0" err="1" smtClean="0"/>
              <a:t>Schultasche</a:t>
            </a:r>
            <a:r>
              <a:rPr lang="en-US" dirty="0" smtClean="0"/>
              <a:t> = 24 Euro</a:t>
            </a:r>
          </a:p>
          <a:p>
            <a:pPr marL="411480" lvl="1" indent="0">
              <a:buNone/>
            </a:pPr>
            <a:endParaRPr lang="en-US" dirty="0" smtClean="0"/>
          </a:p>
          <a:p>
            <a:pPr marL="571500" indent="-457200">
              <a:buFont typeface="+mj-lt"/>
              <a:buAutoNum type="arabicPeriod" startAt="6"/>
            </a:pPr>
            <a:r>
              <a:rPr lang="en-US" dirty="0" smtClean="0"/>
              <a:t>Write a conversation in which your friend asks you where several things are located in a store. You point them out and give a general location. The tell him or her how much they cost. </a:t>
            </a:r>
            <a:endParaRPr lang="en-US" dirty="0"/>
          </a:p>
        </p:txBody>
      </p:sp>
    </p:spTree>
    <p:extLst>
      <p:ext uri="{BB962C8B-B14F-4D97-AF65-F5344CB8AC3E}">
        <p14:creationId xmlns:p14="http://schemas.microsoft.com/office/powerpoint/2010/main" val="38671135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t>ein</a:t>
            </a:r>
            <a:r>
              <a:rPr lang="en-US" sz="2800" dirty="0" smtClean="0"/>
              <a:t> </a:t>
            </a:r>
            <a:r>
              <a:rPr lang="en-US" sz="2800" dirty="0" err="1" smtClean="0"/>
              <a:t>Gespräch</a:t>
            </a:r>
            <a:r>
              <a:rPr lang="en-US" sz="2800" dirty="0" smtClean="0"/>
              <a:t> </a:t>
            </a:r>
            <a:r>
              <a:rPr lang="en-US" sz="2800" dirty="0" err="1" smtClean="0"/>
              <a:t>im</a:t>
            </a:r>
            <a:r>
              <a:rPr lang="en-US" sz="2800" dirty="0" smtClean="0"/>
              <a:t> </a:t>
            </a:r>
            <a:r>
              <a:rPr lang="en-US" sz="2800" dirty="0" err="1" smtClean="0"/>
              <a:t>Schreibwarenladen</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A: </a:t>
            </a:r>
            <a:r>
              <a:rPr lang="en-US" dirty="0" err="1" smtClean="0"/>
              <a:t>Entschuldigung</a:t>
            </a:r>
            <a:r>
              <a:rPr lang="en-US" dirty="0" smtClean="0"/>
              <a:t>! </a:t>
            </a:r>
            <a:r>
              <a:rPr lang="en-US" dirty="0" err="1" smtClean="0"/>
              <a:t>Wo</a:t>
            </a:r>
            <a:r>
              <a:rPr lang="en-US" dirty="0" smtClean="0"/>
              <a:t> </a:t>
            </a:r>
            <a:r>
              <a:rPr lang="en-US" dirty="0" err="1" smtClean="0"/>
              <a:t>sind</a:t>
            </a:r>
            <a:r>
              <a:rPr lang="en-US" dirty="0" smtClean="0"/>
              <a:t> die </a:t>
            </a:r>
            <a:r>
              <a:rPr lang="en-US" dirty="0" err="1" smtClean="0"/>
              <a:t>Schultaschen</a:t>
            </a:r>
            <a:r>
              <a:rPr lang="en-US" dirty="0" smtClean="0"/>
              <a:t>?</a:t>
            </a:r>
          </a:p>
          <a:p>
            <a:r>
              <a:rPr lang="en-US" dirty="0" smtClean="0"/>
              <a:t>Clerk: Die </a:t>
            </a:r>
            <a:r>
              <a:rPr lang="en-US" dirty="0" err="1" smtClean="0"/>
              <a:t>Schultaschen</a:t>
            </a:r>
            <a:r>
              <a:rPr lang="en-US" dirty="0" smtClean="0"/>
              <a:t> </a:t>
            </a:r>
            <a:r>
              <a:rPr lang="en-US" dirty="0" err="1" smtClean="0"/>
              <a:t>sind</a:t>
            </a:r>
            <a:r>
              <a:rPr lang="en-US" dirty="0" smtClean="0"/>
              <a:t> </a:t>
            </a:r>
            <a:r>
              <a:rPr lang="en-US" dirty="0" err="1" smtClean="0"/>
              <a:t>dort</a:t>
            </a:r>
            <a:r>
              <a:rPr lang="en-US" dirty="0" smtClean="0"/>
              <a:t> </a:t>
            </a:r>
            <a:r>
              <a:rPr lang="en-US" dirty="0" err="1" smtClean="0"/>
              <a:t>drüben</a:t>
            </a:r>
            <a:r>
              <a:rPr lang="en-US" dirty="0" smtClean="0"/>
              <a:t>.</a:t>
            </a:r>
          </a:p>
          <a:p>
            <a:r>
              <a:rPr lang="en-US" dirty="0" smtClean="0"/>
              <a:t>A: Was </a:t>
            </a:r>
            <a:r>
              <a:rPr lang="en-US" dirty="0" err="1" smtClean="0"/>
              <a:t>kosten</a:t>
            </a:r>
            <a:r>
              <a:rPr lang="en-US" dirty="0" smtClean="0"/>
              <a:t> die </a:t>
            </a:r>
            <a:r>
              <a:rPr lang="en-US" dirty="0" err="1" smtClean="0"/>
              <a:t>Schultaschen</a:t>
            </a:r>
            <a:r>
              <a:rPr lang="en-US" dirty="0" smtClean="0"/>
              <a:t>?</a:t>
            </a:r>
          </a:p>
          <a:p>
            <a:r>
              <a:rPr lang="en-US" dirty="0" smtClean="0"/>
              <a:t>Clerk: Die </a:t>
            </a:r>
            <a:r>
              <a:rPr lang="en-US" dirty="0" err="1" smtClean="0"/>
              <a:t>Schultaschen</a:t>
            </a:r>
            <a:r>
              <a:rPr lang="en-US" dirty="0" smtClean="0"/>
              <a:t> </a:t>
            </a:r>
            <a:r>
              <a:rPr lang="en-US" dirty="0" err="1" smtClean="0"/>
              <a:t>kosten</a:t>
            </a:r>
            <a:r>
              <a:rPr lang="en-US" dirty="0" smtClean="0"/>
              <a:t> 14 Euro.</a:t>
            </a:r>
          </a:p>
          <a:p>
            <a:r>
              <a:rPr lang="en-US" dirty="0" smtClean="0"/>
              <a:t>A: Okay. </a:t>
            </a:r>
            <a:r>
              <a:rPr lang="en-US" dirty="0" err="1" smtClean="0"/>
              <a:t>Danke</a:t>
            </a:r>
            <a:r>
              <a:rPr lang="en-US" dirty="0" smtClean="0"/>
              <a:t>. Das </a:t>
            </a:r>
            <a:r>
              <a:rPr lang="en-US" dirty="0" err="1" smtClean="0"/>
              <a:t>ist</a:t>
            </a:r>
            <a:r>
              <a:rPr lang="en-US" dirty="0" smtClean="0"/>
              <a:t> </a:t>
            </a:r>
            <a:r>
              <a:rPr lang="en-US" dirty="0" err="1" smtClean="0"/>
              <a:t>preiswert</a:t>
            </a:r>
            <a:r>
              <a:rPr lang="en-US" dirty="0" smtClean="0"/>
              <a:t>!</a:t>
            </a:r>
          </a:p>
          <a:p>
            <a:r>
              <a:rPr lang="en-US" dirty="0" smtClean="0"/>
              <a:t>Clerk: </a:t>
            </a:r>
            <a:r>
              <a:rPr lang="en-US" dirty="0" err="1" smtClean="0"/>
              <a:t>Bitte</a:t>
            </a:r>
            <a:r>
              <a:rPr lang="en-US" dirty="0" smtClean="0"/>
              <a:t>! (your welcome)</a:t>
            </a:r>
          </a:p>
          <a:p>
            <a:r>
              <a:rPr lang="en-US" dirty="0" smtClean="0"/>
              <a:t>A: </a:t>
            </a:r>
            <a:r>
              <a:rPr lang="en-US" dirty="0" err="1" smtClean="0"/>
              <a:t>Wo</a:t>
            </a:r>
            <a:r>
              <a:rPr lang="en-US" dirty="0" smtClean="0"/>
              <a:t> </a:t>
            </a:r>
            <a:r>
              <a:rPr lang="en-US" dirty="0" err="1" smtClean="0"/>
              <a:t>finde</a:t>
            </a:r>
            <a:r>
              <a:rPr lang="en-US" dirty="0" smtClean="0"/>
              <a:t> </a:t>
            </a:r>
            <a:r>
              <a:rPr lang="en-US" dirty="0" err="1" smtClean="0"/>
              <a:t>ich</a:t>
            </a:r>
            <a:r>
              <a:rPr lang="en-US" dirty="0" smtClean="0"/>
              <a:t> die </a:t>
            </a:r>
            <a:r>
              <a:rPr lang="en-US" dirty="0" err="1" smtClean="0"/>
              <a:t>Taschenrechner</a:t>
            </a:r>
            <a:r>
              <a:rPr lang="en-US" dirty="0" smtClean="0"/>
              <a:t>?</a:t>
            </a:r>
          </a:p>
          <a:p>
            <a:r>
              <a:rPr lang="en-US" dirty="0" smtClean="0"/>
              <a:t>Clerk: Da </a:t>
            </a:r>
            <a:r>
              <a:rPr lang="en-US" dirty="0" err="1" smtClean="0"/>
              <a:t>hinten</a:t>
            </a:r>
            <a:r>
              <a:rPr lang="en-US" dirty="0" smtClean="0"/>
              <a:t>.</a:t>
            </a:r>
          </a:p>
          <a:p>
            <a:r>
              <a:rPr lang="en-US" dirty="0" smtClean="0"/>
              <a:t>A: </a:t>
            </a:r>
            <a:r>
              <a:rPr lang="en-US" dirty="0" err="1" smtClean="0"/>
              <a:t>Danke</a:t>
            </a:r>
            <a:r>
              <a:rPr lang="en-US" dirty="0" smtClean="0"/>
              <a:t>. Und </a:t>
            </a:r>
            <a:r>
              <a:rPr lang="en-US" dirty="0" err="1" smtClean="0"/>
              <a:t>wo</a:t>
            </a:r>
            <a:r>
              <a:rPr lang="en-US" dirty="0" smtClean="0"/>
              <a:t> </a:t>
            </a:r>
            <a:r>
              <a:rPr lang="en-US" dirty="0" err="1" smtClean="0"/>
              <a:t>sind</a:t>
            </a:r>
            <a:r>
              <a:rPr lang="en-US" dirty="0" smtClean="0"/>
              <a:t> die </a:t>
            </a:r>
            <a:r>
              <a:rPr lang="en-US" dirty="0" err="1" smtClean="0"/>
              <a:t>Kulis</a:t>
            </a:r>
            <a:r>
              <a:rPr lang="en-US" dirty="0" smtClean="0"/>
              <a:t>?</a:t>
            </a:r>
          </a:p>
          <a:p>
            <a:r>
              <a:rPr lang="en-US" dirty="0" err="1" smtClean="0"/>
              <a:t>Cerk</a:t>
            </a:r>
            <a:r>
              <a:rPr lang="en-US" dirty="0" smtClean="0"/>
              <a:t>: Dort </a:t>
            </a:r>
            <a:r>
              <a:rPr lang="en-US" dirty="0" err="1" smtClean="0"/>
              <a:t>drüben</a:t>
            </a:r>
            <a:r>
              <a:rPr lang="en-US" dirty="0" smtClean="0"/>
              <a:t>. </a:t>
            </a:r>
          </a:p>
          <a:p>
            <a:r>
              <a:rPr lang="en-US" dirty="0" smtClean="0"/>
              <a:t>A: </a:t>
            </a:r>
            <a:r>
              <a:rPr lang="en-US" dirty="0" err="1" smtClean="0"/>
              <a:t>Danke</a:t>
            </a:r>
            <a:r>
              <a:rPr lang="en-US" dirty="0" smtClean="0"/>
              <a:t>. </a:t>
            </a:r>
            <a:r>
              <a:rPr lang="en-US" dirty="0" err="1" smtClean="0"/>
              <a:t>Tschüss</a:t>
            </a:r>
            <a:r>
              <a:rPr lang="en-US" dirty="0" smtClean="0"/>
              <a:t>.</a:t>
            </a:r>
          </a:p>
          <a:p>
            <a:r>
              <a:rPr lang="en-US" dirty="0" smtClean="0"/>
              <a:t>Clerk: </a:t>
            </a:r>
            <a:r>
              <a:rPr lang="en-US" dirty="0" err="1" smtClean="0"/>
              <a:t>Bitte</a:t>
            </a:r>
            <a:r>
              <a:rPr lang="en-US" dirty="0" smtClean="0"/>
              <a:t>. Auf Wiedersehen</a:t>
            </a:r>
            <a:endParaRPr lang="en-US" dirty="0"/>
          </a:p>
        </p:txBody>
      </p:sp>
    </p:spTree>
    <p:extLst>
      <p:ext uri="{BB962C8B-B14F-4D97-AF65-F5344CB8AC3E}">
        <p14:creationId xmlns:p14="http://schemas.microsoft.com/office/powerpoint/2010/main" val="28989254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üben</a:t>
            </a:r>
            <a:r>
              <a:rPr lang="en-US" dirty="0" smtClean="0"/>
              <a:t> – </a:t>
            </a:r>
            <a:r>
              <a:rPr lang="en-US" dirty="0" err="1" smtClean="0"/>
              <a:t>schreibe</a:t>
            </a:r>
            <a:r>
              <a:rPr lang="en-US" dirty="0" smtClean="0"/>
              <a:t> in Deutsch</a:t>
            </a:r>
            <a:endParaRPr lang="en-US" dirty="0"/>
          </a:p>
        </p:txBody>
      </p:sp>
      <p:sp>
        <p:nvSpPr>
          <p:cNvPr id="3" name="Content Placeholder 2"/>
          <p:cNvSpPr>
            <a:spLocks noGrp="1"/>
          </p:cNvSpPr>
          <p:nvPr>
            <p:ph idx="1"/>
          </p:nvPr>
        </p:nvSpPr>
        <p:spPr/>
        <p:txBody>
          <a:bodyPr>
            <a:normAutofit fontScale="85000" lnSpcReduction="20000"/>
          </a:bodyPr>
          <a:lstStyle/>
          <a:p>
            <a:pPr marL="571500" indent="-457200">
              <a:buFont typeface="+mj-lt"/>
              <a:buAutoNum type="arabicPeriod"/>
            </a:pPr>
            <a:r>
              <a:rPr lang="en-US" dirty="0" smtClean="0"/>
              <a:t>How would you say in German:</a:t>
            </a:r>
          </a:p>
          <a:p>
            <a:pPr marL="868680" lvl="1" indent="-457200">
              <a:buFont typeface="+mj-lt"/>
              <a:buAutoNum type="arabicPeriod"/>
            </a:pPr>
            <a:r>
              <a:rPr lang="en-US" dirty="0" smtClean="0"/>
              <a:t>Ulrike has German on Wednesday and Friday.</a:t>
            </a:r>
          </a:p>
          <a:p>
            <a:pPr marL="868680" lvl="1" indent="-457200">
              <a:buFont typeface="+mj-lt"/>
              <a:buAutoNum type="arabicPeriod"/>
            </a:pPr>
            <a:r>
              <a:rPr lang="en-US" dirty="0" smtClean="0"/>
              <a:t>Monika and Klaus have history on Tuesday and Thursday.</a:t>
            </a:r>
          </a:p>
          <a:p>
            <a:pPr marL="868680" lvl="1" indent="-457200">
              <a:buFont typeface="+mj-lt"/>
              <a:buAutoNum type="arabicPeriod"/>
            </a:pPr>
            <a:r>
              <a:rPr lang="en-US" dirty="0" smtClean="0"/>
              <a:t>Richard has no class on Saturday.</a:t>
            </a:r>
          </a:p>
          <a:p>
            <a:pPr marL="868680" lvl="1" indent="-457200">
              <a:buFont typeface="+mj-lt"/>
              <a:buAutoNum type="arabicPeriod"/>
            </a:pPr>
            <a:endParaRPr lang="en-US" dirty="0" smtClean="0"/>
          </a:p>
          <a:p>
            <a:pPr marL="571500" indent="-457200">
              <a:buFont typeface="+mj-lt"/>
              <a:buAutoNum type="arabicPeriod"/>
            </a:pPr>
            <a:r>
              <a:rPr lang="en-US" dirty="0" smtClean="0"/>
              <a:t>How would you ask a friend what classes he or she has on Monday?</a:t>
            </a:r>
          </a:p>
          <a:p>
            <a:pPr marL="571500" indent="-457200">
              <a:buFont typeface="+mj-lt"/>
              <a:buAutoNum type="arabicPeriod"/>
            </a:pPr>
            <a:r>
              <a:rPr lang="en-US" dirty="0" smtClean="0"/>
              <a:t>How might he/she respond</a:t>
            </a:r>
          </a:p>
          <a:p>
            <a:pPr marL="571500" indent="-457200">
              <a:buFont typeface="+mj-lt"/>
              <a:buAutoNum type="arabicPeriod"/>
            </a:pPr>
            <a:r>
              <a:rPr lang="en-US" dirty="0" smtClean="0"/>
              <a:t>How would you ask two friends?</a:t>
            </a:r>
          </a:p>
          <a:p>
            <a:pPr marL="571500" indent="-457200">
              <a:buFont typeface="+mj-lt"/>
              <a:buAutoNum type="arabicPeriod"/>
            </a:pPr>
            <a:r>
              <a:rPr lang="en-US" dirty="0" smtClean="0"/>
              <a:t>How might they respond if both have the same schedule?</a:t>
            </a:r>
          </a:p>
          <a:p>
            <a:pPr marL="571500" indent="-457200">
              <a:buFont typeface="+mj-lt"/>
              <a:buAutoNum type="arabicPeriod"/>
            </a:pPr>
            <a:endParaRPr lang="en-US" dirty="0"/>
          </a:p>
          <a:p>
            <a:pPr marL="571500" indent="-457200">
              <a:buFont typeface="+mj-lt"/>
              <a:buAutoNum type="arabicPeriod"/>
            </a:pPr>
            <a:r>
              <a:rPr lang="en-US" dirty="0" smtClean="0"/>
              <a:t>Say when these people have these classes.</a:t>
            </a:r>
          </a:p>
          <a:p>
            <a:pPr marL="868680" lvl="1" indent="-457200">
              <a:buFont typeface="+mj-lt"/>
              <a:buAutoNum type="arabicPeriod"/>
            </a:pPr>
            <a:r>
              <a:rPr lang="en-US" dirty="0" smtClean="0"/>
              <a:t>a) Martin			8:30		Math</a:t>
            </a:r>
          </a:p>
          <a:p>
            <a:pPr marL="868680" lvl="1" indent="-457200">
              <a:buFont typeface="+mj-lt"/>
              <a:buAutoNum type="arabicPeriod"/>
            </a:pPr>
            <a:r>
              <a:rPr lang="en-US" dirty="0" smtClean="0"/>
              <a:t>b) Claudia &amp; Ingrid		9:45		</a:t>
            </a:r>
            <a:r>
              <a:rPr lang="en-US" dirty="0" err="1" smtClean="0"/>
              <a:t>Latein</a:t>
            </a:r>
            <a:endParaRPr lang="en-US" dirty="0" smtClean="0"/>
          </a:p>
          <a:p>
            <a:pPr marL="868680" lvl="1" indent="-457200">
              <a:buFont typeface="+mj-lt"/>
              <a:buAutoNum type="arabicPeriod"/>
            </a:pPr>
            <a:r>
              <a:rPr lang="en-US" dirty="0" smtClean="0"/>
              <a:t>c) </a:t>
            </a:r>
            <a:r>
              <a:rPr lang="en-US" dirty="0" err="1" smtClean="0"/>
              <a:t>Heiko</a:t>
            </a:r>
            <a:r>
              <a:rPr lang="en-US" dirty="0" smtClean="0"/>
              <a:t>			10:20 – 11:05	</a:t>
            </a:r>
            <a:r>
              <a:rPr lang="en-US" dirty="0" err="1" smtClean="0"/>
              <a:t>Musik</a:t>
            </a:r>
            <a:endParaRPr lang="en-US" dirty="0" smtClean="0"/>
          </a:p>
          <a:p>
            <a:pPr marL="868680" lvl="1" indent="-457200">
              <a:buFont typeface="+mj-lt"/>
              <a:buAutoNum type="arabicPeriod"/>
            </a:pPr>
            <a:endParaRPr lang="en-US" dirty="0"/>
          </a:p>
          <a:p>
            <a:pPr marL="571500" indent="-457200">
              <a:buFont typeface="+mj-lt"/>
              <a:buAutoNum type="arabicPeriod"/>
            </a:pPr>
            <a:r>
              <a:rPr lang="en-US" dirty="0" smtClean="0"/>
              <a:t>How would you tell a classmate the sequence of your classes on Monday?</a:t>
            </a:r>
            <a:endParaRPr lang="en-US" dirty="0"/>
          </a:p>
        </p:txBody>
      </p:sp>
    </p:spTree>
    <p:extLst>
      <p:ext uri="{BB962C8B-B14F-4D97-AF65-F5344CB8AC3E}">
        <p14:creationId xmlns:p14="http://schemas.microsoft.com/office/powerpoint/2010/main" val="252361790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Korrekturen</a:t>
            </a:r>
            <a:endParaRPr lang="en-US" dirty="0"/>
          </a:p>
        </p:txBody>
      </p:sp>
      <p:sp>
        <p:nvSpPr>
          <p:cNvPr id="3" name="Content Placeholder 2"/>
          <p:cNvSpPr>
            <a:spLocks noGrp="1"/>
          </p:cNvSpPr>
          <p:nvPr>
            <p:ph idx="1"/>
          </p:nvPr>
        </p:nvSpPr>
        <p:spPr/>
        <p:txBody>
          <a:bodyPr>
            <a:normAutofit lnSpcReduction="10000"/>
          </a:bodyPr>
          <a:lstStyle/>
          <a:p>
            <a:r>
              <a:rPr lang="en-US" dirty="0" smtClean="0"/>
              <a:t>Mein Tag </a:t>
            </a:r>
            <a:r>
              <a:rPr lang="en-US" dirty="0" err="1" smtClean="0"/>
              <a:t>ist</a:t>
            </a:r>
            <a:r>
              <a:rPr lang="en-US" dirty="0"/>
              <a:t> </a:t>
            </a:r>
            <a:r>
              <a:rPr lang="en-US" dirty="0" smtClean="0"/>
              <a:t>gut.</a:t>
            </a:r>
          </a:p>
          <a:p>
            <a:r>
              <a:rPr lang="en-US" dirty="0" smtClean="0"/>
              <a:t>Mein Tag </a:t>
            </a:r>
            <a:r>
              <a:rPr lang="en-US" dirty="0" err="1" smtClean="0"/>
              <a:t>heute</a:t>
            </a:r>
            <a:r>
              <a:rPr lang="en-US" dirty="0" smtClean="0"/>
              <a:t> </a:t>
            </a:r>
            <a:r>
              <a:rPr lang="en-US" dirty="0" err="1" smtClean="0"/>
              <a:t>ist</a:t>
            </a:r>
            <a:r>
              <a:rPr lang="en-US" dirty="0" smtClean="0"/>
              <a:t> gut.</a:t>
            </a:r>
          </a:p>
          <a:p>
            <a:endParaRPr lang="en-US" dirty="0"/>
          </a:p>
          <a:p>
            <a:r>
              <a:rPr lang="en-US" dirty="0" err="1" smtClean="0"/>
              <a:t>Heute</a:t>
            </a:r>
            <a:r>
              <a:rPr lang="en-US" dirty="0" smtClean="0"/>
              <a:t> </a:t>
            </a:r>
            <a:r>
              <a:rPr lang="en-US" dirty="0" err="1" smtClean="0"/>
              <a:t>habe</a:t>
            </a:r>
            <a:r>
              <a:rPr lang="en-US" dirty="0" smtClean="0"/>
              <a:t> </a:t>
            </a:r>
            <a:r>
              <a:rPr lang="en-US" dirty="0" err="1" smtClean="0"/>
              <a:t>ich</a:t>
            </a:r>
            <a:r>
              <a:rPr lang="en-US" dirty="0" smtClean="0"/>
              <a:t> </a:t>
            </a:r>
            <a:r>
              <a:rPr lang="en-US" dirty="0" err="1" smtClean="0"/>
              <a:t>Kunst</a:t>
            </a:r>
            <a:r>
              <a:rPr lang="en-US" dirty="0" smtClean="0"/>
              <a:t>.</a:t>
            </a:r>
          </a:p>
          <a:p>
            <a:r>
              <a:rPr lang="en-US" dirty="0" err="1" smtClean="0"/>
              <a:t>Heute</a:t>
            </a:r>
            <a:r>
              <a:rPr lang="en-US" dirty="0" smtClean="0"/>
              <a:t> </a:t>
            </a:r>
            <a:r>
              <a:rPr lang="en-US" dirty="0" err="1" smtClean="0"/>
              <a:t>ist</a:t>
            </a:r>
            <a:r>
              <a:rPr lang="en-US" dirty="0" smtClean="0"/>
              <a:t> </a:t>
            </a:r>
            <a:r>
              <a:rPr lang="en-US" dirty="0" err="1" smtClean="0"/>
              <a:t>es</a:t>
            </a:r>
            <a:r>
              <a:rPr lang="en-US" dirty="0" smtClean="0"/>
              <a:t> </a:t>
            </a:r>
            <a:r>
              <a:rPr lang="en-US" dirty="0" err="1" smtClean="0"/>
              <a:t>kalt</a:t>
            </a:r>
            <a:r>
              <a:rPr lang="en-US" dirty="0" smtClean="0"/>
              <a:t>.</a:t>
            </a:r>
          </a:p>
          <a:p>
            <a:r>
              <a:rPr lang="en-US" dirty="0" err="1" smtClean="0"/>
              <a:t>Zuletzt</a:t>
            </a:r>
            <a:r>
              <a:rPr lang="en-US" dirty="0" smtClean="0"/>
              <a:t> </a:t>
            </a:r>
            <a:r>
              <a:rPr lang="en-US" dirty="0" err="1" smtClean="0"/>
              <a:t>habe</a:t>
            </a:r>
            <a:r>
              <a:rPr lang="en-US" dirty="0" smtClean="0"/>
              <a:t> </a:t>
            </a:r>
            <a:r>
              <a:rPr lang="en-US" dirty="0" err="1" smtClean="0"/>
              <a:t>ich</a:t>
            </a:r>
            <a:r>
              <a:rPr lang="en-US" dirty="0" smtClean="0"/>
              <a:t> Deutsch.</a:t>
            </a:r>
          </a:p>
          <a:p>
            <a:endParaRPr lang="en-US" dirty="0"/>
          </a:p>
          <a:p>
            <a:r>
              <a:rPr lang="en-US" dirty="0" err="1" smtClean="0"/>
              <a:t>ich</a:t>
            </a:r>
            <a:r>
              <a:rPr lang="en-US" dirty="0" smtClean="0"/>
              <a:t> – not capitalized in a sentence</a:t>
            </a:r>
          </a:p>
          <a:p>
            <a:r>
              <a:rPr lang="en-US" dirty="0" smtClean="0"/>
              <a:t>verb position</a:t>
            </a:r>
          </a:p>
          <a:p>
            <a:endParaRPr lang="en-US" dirty="0"/>
          </a:p>
          <a:p>
            <a:r>
              <a:rPr lang="en-US" dirty="0" smtClean="0"/>
              <a:t>Mein </a:t>
            </a:r>
            <a:r>
              <a:rPr lang="en-US" dirty="0" err="1" smtClean="0"/>
              <a:t>Lieblingsfach</a:t>
            </a:r>
            <a:r>
              <a:rPr lang="en-US" dirty="0" smtClean="0"/>
              <a:t> </a:t>
            </a:r>
            <a:r>
              <a:rPr lang="en-US" dirty="0" err="1" smtClean="0"/>
              <a:t>ist</a:t>
            </a:r>
            <a:r>
              <a:rPr lang="en-US" dirty="0" smtClean="0"/>
              <a:t> </a:t>
            </a:r>
            <a:r>
              <a:rPr lang="en-US" dirty="0" err="1" smtClean="0"/>
              <a:t>Kunst</a:t>
            </a:r>
            <a:r>
              <a:rPr lang="en-US" dirty="0" smtClean="0"/>
              <a:t>.</a:t>
            </a:r>
          </a:p>
          <a:p>
            <a:r>
              <a:rPr lang="en-US" dirty="0" err="1" smtClean="0"/>
              <a:t>Es</a:t>
            </a:r>
            <a:r>
              <a:rPr lang="en-US" dirty="0" smtClean="0"/>
              <a:t> </a:t>
            </a:r>
            <a:r>
              <a:rPr lang="en-US" dirty="0" err="1" smtClean="0"/>
              <a:t>macht</a:t>
            </a:r>
            <a:r>
              <a:rPr lang="en-US" dirty="0" smtClean="0"/>
              <a:t> </a:t>
            </a:r>
            <a:r>
              <a:rPr lang="en-US" dirty="0" err="1" smtClean="0"/>
              <a:t>Spaß</a:t>
            </a:r>
            <a:r>
              <a:rPr lang="en-US" dirty="0" smtClean="0"/>
              <a:t>.</a:t>
            </a:r>
          </a:p>
          <a:p>
            <a:endParaRPr lang="en-US" dirty="0"/>
          </a:p>
        </p:txBody>
      </p:sp>
    </p:spTree>
    <p:extLst>
      <p:ext uri="{BB962C8B-B14F-4D97-AF65-F5344CB8AC3E}">
        <p14:creationId xmlns:p14="http://schemas.microsoft.com/office/powerpoint/2010/main" val="38852399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620000" cy="376567"/>
          </a:xfrm>
        </p:spPr>
        <p:txBody>
          <a:bodyPr/>
          <a:lstStyle/>
          <a:p>
            <a:r>
              <a:rPr lang="en-US" sz="3200" dirty="0" smtClean="0"/>
              <a:t>Do now:</a:t>
            </a:r>
            <a:endParaRPr lang="en-US" sz="3200" dirty="0"/>
          </a:p>
        </p:txBody>
      </p:sp>
      <p:sp>
        <p:nvSpPr>
          <p:cNvPr id="6" name="Content Placeholder 5"/>
          <p:cNvSpPr>
            <a:spLocks noGrp="1"/>
          </p:cNvSpPr>
          <p:nvPr>
            <p:ph idx="1"/>
          </p:nvPr>
        </p:nvSpPr>
        <p:spPr>
          <a:xfrm>
            <a:off x="457200" y="765166"/>
            <a:ext cx="7620000" cy="5925963"/>
          </a:xfrm>
        </p:spPr>
        <p:txBody>
          <a:bodyPr>
            <a:normAutofit fontScale="85000" lnSpcReduction="20000"/>
          </a:bodyPr>
          <a:lstStyle/>
          <a:p>
            <a:pPr lvl="1"/>
            <a:r>
              <a:rPr lang="en-US" dirty="0"/>
              <a:t>Textbook return – 2 books! the day of final – blue &amp; pink book</a:t>
            </a:r>
          </a:p>
          <a:p>
            <a:pPr lvl="1"/>
            <a:r>
              <a:rPr lang="en-US" dirty="0"/>
              <a:t>Speaking Exam: random order or on volunteer bases</a:t>
            </a:r>
          </a:p>
          <a:p>
            <a:pPr lvl="1"/>
            <a:r>
              <a:rPr lang="en-US" dirty="0"/>
              <a:t>In the meantime: </a:t>
            </a:r>
          </a:p>
          <a:p>
            <a:pPr lvl="1"/>
            <a:r>
              <a:rPr lang="en-US" b="1" dirty="0">
                <a:solidFill>
                  <a:srgbClr val="FF0000"/>
                </a:solidFill>
              </a:rPr>
              <a:t>Pay attention – since the following information will effect your final grade!</a:t>
            </a:r>
          </a:p>
          <a:p>
            <a:pPr marL="868680" lvl="1" indent="-457200">
              <a:buFont typeface="+mj-lt"/>
              <a:buAutoNum type="arabicPeriod"/>
            </a:pPr>
            <a:r>
              <a:rPr lang="en-US" dirty="0"/>
              <a:t>Stay in your assigned seat. Do not talk – if I notice you talking or not being in your assigned seat – I will take points of your speaking exam – every time I </a:t>
            </a:r>
            <a:r>
              <a:rPr lang="en-US" dirty="0" smtClean="0"/>
              <a:t>look up and you are not doing what you are supposed to.</a:t>
            </a:r>
            <a:endParaRPr lang="en-US" dirty="0"/>
          </a:p>
          <a:p>
            <a:pPr marL="868680" lvl="1" indent="-457200">
              <a:buFont typeface="+mj-lt"/>
              <a:buAutoNum type="arabicPeriod"/>
            </a:pPr>
            <a:r>
              <a:rPr lang="en-US" dirty="0"/>
              <a:t>Do the following  assigned work and hand in at the end of the hour. You do not have to do the work in </a:t>
            </a:r>
            <a:r>
              <a:rPr lang="en-US" dirty="0" smtClean="0"/>
              <a:t>order listed. Start </a:t>
            </a:r>
            <a:r>
              <a:rPr lang="en-US" dirty="0"/>
              <a:t>with what seems most important to you. Label your work so I can sign it in without trouble. If I can’t read or don’t know what </a:t>
            </a:r>
            <a:r>
              <a:rPr lang="en-US" dirty="0" smtClean="0"/>
              <a:t>you wrote on your paper, </a:t>
            </a:r>
            <a:r>
              <a:rPr lang="en-US" dirty="0"/>
              <a:t>I will not sign it in. Work consistently until the hour is over. Don’t stop </a:t>
            </a:r>
            <a:r>
              <a:rPr lang="en-US" dirty="0" smtClean="0"/>
              <a:t>working</a:t>
            </a:r>
            <a:r>
              <a:rPr lang="en-US" dirty="0"/>
              <a:t>!</a:t>
            </a:r>
          </a:p>
          <a:p>
            <a:pPr marL="1234440" lvl="2" indent="-457200">
              <a:buFont typeface="+mj-lt"/>
              <a:buAutoNum type="arabicPeriod"/>
            </a:pPr>
            <a:r>
              <a:rPr lang="en-US" dirty="0"/>
              <a:t>Chapter 6 Vocabulary – paper folded in half lengthwise </a:t>
            </a:r>
            <a:r>
              <a:rPr lang="en-US" dirty="0" smtClean="0"/>
              <a:t>– </a:t>
            </a:r>
            <a:r>
              <a:rPr lang="en-US" dirty="0"/>
              <a:t>use one side for English and one for German.</a:t>
            </a:r>
          </a:p>
          <a:p>
            <a:pPr marL="1234440" lvl="2" indent="-457200">
              <a:buFont typeface="+mj-lt"/>
              <a:buAutoNum type="arabicPeriod"/>
            </a:pPr>
            <a:r>
              <a:rPr lang="en-US" dirty="0" smtClean="0"/>
              <a:t>SSMD </a:t>
            </a:r>
            <a:r>
              <a:rPr lang="en-US" dirty="0"/>
              <a:t>page 154 &amp; </a:t>
            </a:r>
            <a:r>
              <a:rPr lang="en-US" dirty="0" smtClean="0"/>
              <a:t>156 in German and </a:t>
            </a:r>
            <a:r>
              <a:rPr lang="en-US" dirty="0" err="1" smtClean="0"/>
              <a:t>Englisch</a:t>
            </a:r>
            <a:endParaRPr lang="en-US" dirty="0"/>
          </a:p>
          <a:p>
            <a:pPr marL="1234440" lvl="2" indent="-457200">
              <a:buFont typeface="+mj-lt"/>
              <a:buAutoNum type="arabicPeriod"/>
            </a:pPr>
            <a:r>
              <a:rPr lang="en-US" dirty="0"/>
              <a:t>page </a:t>
            </a:r>
            <a:r>
              <a:rPr lang="en-US" dirty="0" smtClean="0"/>
              <a:t>152: </a:t>
            </a:r>
            <a:r>
              <a:rPr lang="en-US" dirty="0"/>
              <a:t>copy the letter in German – than translate into English to the best of your abilities – use the books vocab for help – remember: no talking!</a:t>
            </a:r>
          </a:p>
          <a:p>
            <a:pPr marL="1234440" lvl="2" indent="-457200">
              <a:buFont typeface="+mj-lt"/>
              <a:buAutoNum type="arabicPeriod"/>
            </a:pPr>
            <a:r>
              <a:rPr lang="en-US" dirty="0"/>
              <a:t>page 151 # 20 – write sentences using every subject from the first box  - use grammar info on left side.</a:t>
            </a:r>
          </a:p>
          <a:p>
            <a:pPr marL="1234440" lvl="2" indent="-457200">
              <a:buFont typeface="+mj-lt"/>
              <a:buAutoNum type="arabicPeriod"/>
            </a:pPr>
            <a:r>
              <a:rPr lang="en-US" dirty="0"/>
              <a:t>page </a:t>
            </a:r>
            <a:r>
              <a:rPr lang="en-US" dirty="0" smtClean="0"/>
              <a:t>149: </a:t>
            </a:r>
            <a:r>
              <a:rPr lang="en-US" dirty="0"/>
              <a:t>write the German sentences from </a:t>
            </a:r>
            <a:r>
              <a:rPr lang="en-US" dirty="0" err="1"/>
              <a:t>Wortschatz</a:t>
            </a:r>
            <a:r>
              <a:rPr lang="en-US" dirty="0"/>
              <a:t> – then translate into English.</a:t>
            </a:r>
          </a:p>
          <a:p>
            <a:pPr marL="1234440" lvl="2" indent="-457200">
              <a:buFont typeface="+mj-lt"/>
              <a:buAutoNum type="arabicPeriod"/>
            </a:pPr>
            <a:r>
              <a:rPr lang="en-US" dirty="0"/>
              <a:t>page 147 # 12 – write the German sentences in order – then translate into English. </a:t>
            </a:r>
          </a:p>
          <a:p>
            <a:pPr marL="1234440" lvl="2" indent="-457200">
              <a:buFont typeface="+mj-lt"/>
              <a:buAutoNum type="arabicPeriod"/>
            </a:pPr>
            <a:r>
              <a:rPr lang="en-US" dirty="0"/>
              <a:t>Read the </a:t>
            </a:r>
            <a:r>
              <a:rPr lang="en-US" dirty="0" smtClean="0"/>
              <a:t>Photo</a:t>
            </a:r>
            <a:r>
              <a:rPr lang="en-US" dirty="0"/>
              <a:t>-story on page 142/143 and answer all the questions (the whole page) on page 144. Write the answers only.</a:t>
            </a:r>
          </a:p>
          <a:p>
            <a:pPr marL="342900" lvl="1">
              <a:buClr>
                <a:schemeClr val="accent1"/>
              </a:buClr>
            </a:pPr>
            <a:r>
              <a:rPr lang="en-US" b="1" dirty="0" err="1"/>
              <a:t>Hausaufgaben</a:t>
            </a:r>
            <a:r>
              <a:rPr lang="en-US" b="1" dirty="0"/>
              <a:t>:</a:t>
            </a:r>
            <a:r>
              <a:rPr lang="en-US" dirty="0"/>
              <a:t> &gt;&gt; study for you final – chapter 1 - </a:t>
            </a:r>
            <a:r>
              <a:rPr lang="en-US" dirty="0" smtClean="0"/>
              <a:t>6</a:t>
            </a:r>
            <a:endParaRPr lang="en-US" dirty="0"/>
          </a:p>
        </p:txBody>
      </p:sp>
    </p:spTree>
    <p:extLst>
      <p:ext uri="{BB962C8B-B14F-4D97-AF65-F5344CB8AC3E}">
        <p14:creationId xmlns:p14="http://schemas.microsoft.com/office/powerpoint/2010/main" val="9188102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Übersetze</a:t>
            </a:r>
            <a:r>
              <a:rPr lang="en-US" sz="3600" dirty="0" smtClean="0"/>
              <a:t> ins Deutsche, </a:t>
            </a:r>
            <a:r>
              <a:rPr lang="en-US" sz="3600" dirty="0" err="1" smtClean="0"/>
              <a:t>dann</a:t>
            </a:r>
            <a:r>
              <a:rPr lang="en-US" sz="3600" dirty="0" smtClean="0"/>
              <a:t> </a:t>
            </a:r>
            <a:r>
              <a:rPr lang="en-US" sz="3600" dirty="0" err="1" smtClean="0"/>
              <a:t>antworte</a:t>
            </a:r>
            <a:endParaRPr lang="en-US" sz="3600" dirty="0"/>
          </a:p>
        </p:txBody>
      </p:sp>
      <p:sp>
        <p:nvSpPr>
          <p:cNvPr id="3" name="Content Placeholder 2"/>
          <p:cNvSpPr>
            <a:spLocks noGrp="1"/>
          </p:cNvSpPr>
          <p:nvPr>
            <p:ph idx="1"/>
          </p:nvPr>
        </p:nvSpPr>
        <p:spPr/>
        <p:txBody>
          <a:bodyPr>
            <a:normAutofit lnSpcReduction="10000"/>
          </a:bodyPr>
          <a:lstStyle/>
          <a:p>
            <a:pPr marL="571500" indent="-457200">
              <a:buFont typeface="+mj-lt"/>
              <a:buAutoNum type="arabicParenR"/>
            </a:pPr>
            <a:r>
              <a:rPr lang="en-US" dirty="0" smtClean="0"/>
              <a:t>Which subjects do you have?</a:t>
            </a:r>
          </a:p>
          <a:p>
            <a:pPr marL="571500" indent="-457200">
              <a:buFont typeface="+mj-lt"/>
              <a:buAutoNum type="arabicParenR"/>
            </a:pPr>
            <a:r>
              <a:rPr lang="en-US" dirty="0" smtClean="0"/>
              <a:t>What do you have on Monday?</a:t>
            </a:r>
          </a:p>
          <a:p>
            <a:pPr marL="571500" indent="-457200">
              <a:buFont typeface="+mj-lt"/>
              <a:buAutoNum type="arabicParenR"/>
            </a:pPr>
            <a:r>
              <a:rPr lang="en-US" dirty="0" smtClean="0"/>
              <a:t>What does Ken have today?</a:t>
            </a:r>
          </a:p>
          <a:p>
            <a:pPr marL="571500" indent="-457200">
              <a:buFont typeface="+mj-lt"/>
              <a:buAutoNum type="arabicParenR"/>
            </a:pPr>
            <a:r>
              <a:rPr lang="en-US" dirty="0" smtClean="0"/>
              <a:t>Sonja and Lars, which subjects do you have after the break?</a:t>
            </a:r>
          </a:p>
          <a:p>
            <a:pPr marL="571500" indent="-457200">
              <a:buFont typeface="+mj-lt"/>
              <a:buAutoNum type="arabicParenR"/>
            </a:pPr>
            <a:r>
              <a:rPr lang="en-US" dirty="0" smtClean="0"/>
              <a:t>When do you have Math?</a:t>
            </a:r>
          </a:p>
          <a:p>
            <a:pPr marL="571500" indent="-457200">
              <a:buFont typeface="+mj-lt"/>
              <a:buAutoNum type="arabicParenR"/>
            </a:pPr>
            <a:r>
              <a:rPr lang="en-US" dirty="0" smtClean="0"/>
              <a:t>What do you have after the lunch-break?</a:t>
            </a:r>
          </a:p>
          <a:p>
            <a:pPr marL="571500" indent="-457200">
              <a:buFont typeface="+mj-lt"/>
              <a:buAutoNum type="arabicParenR"/>
            </a:pPr>
            <a:r>
              <a:rPr lang="en-US" dirty="0" smtClean="0"/>
              <a:t>What do you have from two twenty until three fifteen?</a:t>
            </a:r>
          </a:p>
          <a:p>
            <a:pPr marL="571500" indent="-457200">
              <a:buFont typeface="+mj-lt"/>
              <a:buAutoNum type="arabicParenR"/>
            </a:pPr>
            <a:endParaRPr lang="en-US" dirty="0"/>
          </a:p>
          <a:p>
            <a:pPr marL="571500" indent="-457200">
              <a:buFont typeface="+mj-lt"/>
              <a:buAutoNum type="arabicParenR"/>
            </a:pPr>
            <a:r>
              <a:rPr lang="en-US" dirty="0" smtClean="0"/>
              <a:t>Describe your school-day using sequencing words.</a:t>
            </a:r>
          </a:p>
          <a:p>
            <a:pPr marL="571500" indent="-457200">
              <a:buFont typeface="+mj-lt"/>
              <a:buAutoNum type="arabicParenR"/>
            </a:pPr>
            <a:r>
              <a:rPr lang="en-US" dirty="0" smtClean="0"/>
              <a:t>conjugate the verb: </a:t>
            </a:r>
            <a:r>
              <a:rPr lang="en-US" dirty="0" err="1" smtClean="0"/>
              <a:t>haben</a:t>
            </a:r>
            <a:endParaRPr lang="en-US" dirty="0" smtClean="0"/>
          </a:p>
          <a:p>
            <a:pPr marL="571500" indent="-457200">
              <a:buFont typeface="+mj-lt"/>
              <a:buAutoNum type="arabicParenR"/>
            </a:pPr>
            <a:r>
              <a:rPr lang="en-US" dirty="0" smtClean="0"/>
              <a:t>translate the words: class schedule, grade-level, geography, history, art</a:t>
            </a:r>
            <a:endParaRPr lang="en-US" dirty="0"/>
          </a:p>
          <a:p>
            <a:pPr marL="571500" indent="-457200">
              <a:buFont typeface="+mj-lt"/>
              <a:buAutoNum type="arabicParenR"/>
            </a:pPr>
            <a:r>
              <a:rPr lang="en-US" dirty="0" smtClean="0"/>
              <a:t>write the weekdays in German, include the weekend</a:t>
            </a:r>
          </a:p>
        </p:txBody>
      </p:sp>
    </p:spTree>
    <p:extLst>
      <p:ext uri="{BB962C8B-B14F-4D97-AF65-F5344CB8AC3E}">
        <p14:creationId xmlns:p14="http://schemas.microsoft.com/office/powerpoint/2010/main" val="7369421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Seite</a:t>
            </a:r>
            <a:r>
              <a:rPr lang="en-US" dirty="0" smtClean="0"/>
              <a:t> 112 # 2 &amp; # 3</a:t>
            </a:r>
            <a:endParaRPr lang="en-US" dirty="0"/>
          </a:p>
        </p:txBody>
      </p:sp>
      <p:sp>
        <p:nvSpPr>
          <p:cNvPr id="3" name="Content Placeholder 2"/>
          <p:cNvSpPr>
            <a:spLocks noGrp="1"/>
          </p:cNvSpPr>
          <p:nvPr>
            <p:ph idx="1"/>
          </p:nvPr>
        </p:nvSpPr>
        <p:spPr/>
        <p:txBody>
          <a:bodyPr/>
          <a:lstStyle/>
          <a:p>
            <a:r>
              <a:rPr lang="en-US" dirty="0" smtClean="0"/>
              <a:t>Wie </a:t>
            </a:r>
            <a:r>
              <a:rPr lang="en-US" dirty="0" err="1" smtClean="0"/>
              <a:t>heißt</a:t>
            </a:r>
            <a:r>
              <a:rPr lang="en-US" dirty="0" smtClean="0"/>
              <a:t> </a:t>
            </a:r>
            <a:r>
              <a:rPr lang="en-US" dirty="0" err="1" smtClean="0"/>
              <a:t>Claudias</a:t>
            </a:r>
            <a:r>
              <a:rPr lang="en-US" dirty="0" smtClean="0"/>
              <a:t> </a:t>
            </a:r>
            <a:r>
              <a:rPr lang="en-US" dirty="0" err="1" smtClean="0"/>
              <a:t>Schule</a:t>
            </a:r>
            <a:r>
              <a:rPr lang="en-US" dirty="0" smtClean="0"/>
              <a:t>?</a:t>
            </a:r>
          </a:p>
          <a:p>
            <a:endParaRPr lang="en-US" dirty="0"/>
          </a:p>
          <a:p>
            <a:r>
              <a:rPr lang="en-US" dirty="0" smtClean="0"/>
              <a:t>Wie </a:t>
            </a:r>
            <a:r>
              <a:rPr lang="en-US" dirty="0" err="1" smtClean="0"/>
              <a:t>kommt</a:t>
            </a:r>
            <a:r>
              <a:rPr lang="en-US" dirty="0" smtClean="0"/>
              <a:t> Claudia </a:t>
            </a:r>
            <a:r>
              <a:rPr lang="en-US" dirty="0" err="1" smtClean="0"/>
              <a:t>zur</a:t>
            </a:r>
            <a:r>
              <a:rPr lang="en-US" dirty="0" smtClean="0"/>
              <a:t> </a:t>
            </a:r>
            <a:r>
              <a:rPr lang="en-US" dirty="0" err="1" smtClean="0"/>
              <a:t>Schule</a:t>
            </a:r>
            <a:r>
              <a:rPr lang="en-US" dirty="0" smtClean="0"/>
              <a:t>?</a:t>
            </a:r>
          </a:p>
          <a:p>
            <a:endParaRPr lang="en-US" dirty="0"/>
          </a:p>
          <a:p>
            <a:r>
              <a:rPr lang="en-US" dirty="0" smtClean="0"/>
              <a:t>Sind </a:t>
            </a:r>
            <a:r>
              <a:rPr lang="en-US" dirty="0" err="1" smtClean="0"/>
              <a:t>Claudias</a:t>
            </a:r>
            <a:r>
              <a:rPr lang="en-US" dirty="0" smtClean="0"/>
              <a:t> </a:t>
            </a:r>
            <a:r>
              <a:rPr lang="en-US" dirty="0" err="1" smtClean="0"/>
              <a:t>Noten</a:t>
            </a:r>
            <a:r>
              <a:rPr lang="en-US" dirty="0" smtClean="0"/>
              <a:t> gut?</a:t>
            </a:r>
          </a:p>
          <a:p>
            <a:endParaRPr lang="en-US" dirty="0"/>
          </a:p>
          <a:p>
            <a:r>
              <a:rPr lang="en-US" dirty="0" err="1" smtClean="0"/>
              <a:t>Welche</a:t>
            </a:r>
            <a:r>
              <a:rPr lang="en-US" dirty="0" smtClean="0"/>
              <a:t> Note hat </a:t>
            </a:r>
            <a:r>
              <a:rPr lang="en-US" dirty="0" err="1" smtClean="0"/>
              <a:t>sie</a:t>
            </a:r>
            <a:r>
              <a:rPr lang="en-US" dirty="0" smtClean="0"/>
              <a:t> in Bio? </a:t>
            </a:r>
          </a:p>
          <a:p>
            <a:endParaRPr lang="en-US" dirty="0"/>
          </a:p>
          <a:p>
            <a:r>
              <a:rPr lang="en-US" dirty="0" err="1" smtClean="0"/>
              <a:t>Wann</a:t>
            </a:r>
            <a:r>
              <a:rPr lang="en-US" dirty="0" smtClean="0"/>
              <a:t> hat </a:t>
            </a:r>
            <a:r>
              <a:rPr lang="en-US" dirty="0" err="1" smtClean="0"/>
              <a:t>sie</a:t>
            </a:r>
            <a:r>
              <a:rPr lang="en-US" dirty="0" smtClean="0"/>
              <a:t> </a:t>
            </a:r>
            <a:r>
              <a:rPr lang="en-US" dirty="0" err="1" smtClean="0"/>
              <a:t>Mathe</a:t>
            </a:r>
            <a:r>
              <a:rPr lang="en-US" dirty="0" smtClean="0"/>
              <a:t>?</a:t>
            </a:r>
          </a:p>
          <a:p>
            <a:endParaRPr lang="en-US" dirty="0"/>
          </a:p>
          <a:p>
            <a:r>
              <a:rPr lang="en-US" dirty="0" err="1" smtClean="0"/>
              <a:t>Schreibe</a:t>
            </a:r>
            <a:r>
              <a:rPr lang="en-US" dirty="0" smtClean="0"/>
              <a:t> </a:t>
            </a:r>
            <a:r>
              <a:rPr lang="en-US" dirty="0" err="1" smtClean="0"/>
              <a:t>fünf</a:t>
            </a:r>
            <a:r>
              <a:rPr lang="en-US" dirty="0" smtClean="0"/>
              <a:t> </a:t>
            </a:r>
            <a:r>
              <a:rPr lang="en-US" dirty="0" err="1" smtClean="0"/>
              <a:t>Sätze</a:t>
            </a:r>
            <a:r>
              <a:rPr lang="en-US" dirty="0" smtClean="0"/>
              <a:t> </a:t>
            </a:r>
            <a:r>
              <a:rPr lang="en-US" dirty="0" err="1" smtClean="0"/>
              <a:t>über</a:t>
            </a:r>
            <a:r>
              <a:rPr lang="en-US" dirty="0" smtClean="0"/>
              <a:t> Claudia.</a:t>
            </a:r>
            <a:endParaRPr lang="en-US" dirty="0"/>
          </a:p>
        </p:txBody>
      </p:sp>
    </p:spTree>
    <p:extLst>
      <p:ext uri="{BB962C8B-B14F-4D97-AF65-F5344CB8AC3E}">
        <p14:creationId xmlns:p14="http://schemas.microsoft.com/office/powerpoint/2010/main" val="426827650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4294967295"/>
          </p:nvPr>
        </p:nvPicPr>
        <p:blipFill>
          <a:blip r:embed="rId2"/>
          <a:srcRect l="-59797" r="-59797"/>
          <a:stretch>
            <a:fillRect/>
          </a:stretch>
        </p:blipFill>
        <p:spPr>
          <a:xfrm>
            <a:off x="0" y="163111"/>
            <a:ext cx="8643408" cy="6594399"/>
          </a:xfrm>
        </p:spPr>
      </p:pic>
    </p:spTree>
    <p:extLst>
      <p:ext uri="{BB962C8B-B14F-4D97-AF65-F5344CB8AC3E}">
        <p14:creationId xmlns:p14="http://schemas.microsoft.com/office/powerpoint/2010/main" val="38776787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ein</a:t>
            </a:r>
            <a:r>
              <a:rPr lang="en-US" dirty="0" smtClean="0"/>
              <a:t> Interview </a:t>
            </a:r>
            <a:r>
              <a:rPr lang="en-US" sz="2400" dirty="0" smtClean="0"/>
              <a:t>21. </a:t>
            </a:r>
            <a:r>
              <a:rPr lang="en-US" sz="2400" dirty="0" err="1" smtClean="0"/>
              <a:t>März</a:t>
            </a:r>
            <a:endParaRPr lang="en-US" sz="2400" dirty="0"/>
          </a:p>
        </p:txBody>
      </p:sp>
      <p:sp>
        <p:nvSpPr>
          <p:cNvPr id="3" name="Content Placeholder 2"/>
          <p:cNvSpPr>
            <a:spLocks noGrp="1"/>
          </p:cNvSpPr>
          <p:nvPr>
            <p:ph idx="1"/>
          </p:nvPr>
        </p:nvSpPr>
        <p:spPr/>
        <p:txBody>
          <a:bodyPr/>
          <a:lstStyle/>
          <a:p>
            <a:r>
              <a:rPr lang="en-US" dirty="0" err="1" smtClean="0"/>
              <a:t>Schreibe</a:t>
            </a:r>
            <a:r>
              <a:rPr lang="en-US" dirty="0" smtClean="0"/>
              <a:t> </a:t>
            </a:r>
            <a:r>
              <a:rPr lang="en-US" dirty="0" err="1" smtClean="0"/>
              <a:t>eine</a:t>
            </a:r>
            <a:r>
              <a:rPr lang="en-US" dirty="0" smtClean="0"/>
              <a:t> </a:t>
            </a:r>
            <a:r>
              <a:rPr lang="en-US" dirty="0" err="1" smtClean="0"/>
              <a:t>Liste</a:t>
            </a:r>
            <a:r>
              <a:rPr lang="en-US" dirty="0" smtClean="0"/>
              <a:t> mit </a:t>
            </a:r>
            <a:r>
              <a:rPr lang="en-US" dirty="0" err="1" smtClean="0"/>
              <a:t>Fragen</a:t>
            </a:r>
            <a:r>
              <a:rPr lang="en-US" dirty="0"/>
              <a:t> </a:t>
            </a:r>
            <a:r>
              <a:rPr lang="en-US" dirty="0" err="1" smtClean="0"/>
              <a:t>über</a:t>
            </a:r>
            <a:r>
              <a:rPr lang="en-US" dirty="0" smtClean="0"/>
              <a:t> die </a:t>
            </a:r>
            <a:r>
              <a:rPr lang="en-US" dirty="0" err="1" smtClean="0"/>
              <a:t>Schule</a:t>
            </a:r>
            <a:r>
              <a:rPr lang="en-US" dirty="0" smtClean="0"/>
              <a:t> und den </a:t>
            </a:r>
            <a:r>
              <a:rPr lang="en-US" dirty="0" err="1" smtClean="0"/>
              <a:t>Studenplan</a:t>
            </a:r>
            <a:r>
              <a:rPr lang="en-US" dirty="0" smtClean="0"/>
              <a:t>. </a:t>
            </a:r>
            <a:r>
              <a:rPr lang="en-US" dirty="0" err="1" smtClean="0"/>
              <a:t>Frage</a:t>
            </a:r>
            <a:r>
              <a:rPr lang="en-US" dirty="0" smtClean="0"/>
              <a:t> </a:t>
            </a:r>
            <a:r>
              <a:rPr lang="en-US" dirty="0" err="1" smtClean="0"/>
              <a:t>auch</a:t>
            </a:r>
            <a:r>
              <a:rPr lang="en-US" dirty="0" smtClean="0"/>
              <a:t> </a:t>
            </a:r>
            <a:r>
              <a:rPr lang="en-US" dirty="0" err="1" smtClean="0"/>
              <a:t>nach</a:t>
            </a:r>
            <a:r>
              <a:rPr lang="en-US" dirty="0" smtClean="0"/>
              <a:t> der </a:t>
            </a:r>
            <a:r>
              <a:rPr lang="en-US" dirty="0" err="1" smtClean="0"/>
              <a:t>Meinung</a:t>
            </a:r>
            <a:r>
              <a:rPr lang="en-US" dirty="0"/>
              <a:t> </a:t>
            </a:r>
            <a:r>
              <a:rPr lang="en-US" dirty="0" smtClean="0"/>
              <a:t>(opinion)</a:t>
            </a:r>
          </a:p>
          <a:p>
            <a:endParaRPr lang="en-US" dirty="0"/>
          </a:p>
          <a:p>
            <a:r>
              <a:rPr lang="en-US" dirty="0" err="1" smtClean="0"/>
              <a:t>Interviewe</a:t>
            </a:r>
            <a:r>
              <a:rPr lang="en-US" dirty="0" smtClean="0"/>
              <a:t> </a:t>
            </a:r>
            <a:r>
              <a:rPr lang="en-US" dirty="0" err="1" smtClean="0"/>
              <a:t>einen</a:t>
            </a:r>
            <a:r>
              <a:rPr lang="en-US" dirty="0" smtClean="0"/>
              <a:t> </a:t>
            </a:r>
            <a:r>
              <a:rPr lang="en-US" dirty="0" err="1" smtClean="0"/>
              <a:t>anderen</a:t>
            </a:r>
            <a:r>
              <a:rPr lang="en-US" dirty="0" smtClean="0"/>
              <a:t> </a:t>
            </a:r>
            <a:r>
              <a:rPr lang="en-US" dirty="0" err="1" smtClean="0"/>
              <a:t>Schüler</a:t>
            </a:r>
            <a:r>
              <a:rPr lang="en-US" dirty="0" smtClean="0"/>
              <a:t>. </a:t>
            </a:r>
            <a:r>
              <a:rPr lang="en-US" dirty="0" err="1" smtClean="0"/>
              <a:t>Schreibe</a:t>
            </a:r>
            <a:r>
              <a:rPr lang="en-US" dirty="0" smtClean="0"/>
              <a:t> seine/</a:t>
            </a:r>
            <a:r>
              <a:rPr lang="en-US" dirty="0" err="1" smtClean="0"/>
              <a:t>ihre</a:t>
            </a:r>
            <a:r>
              <a:rPr lang="en-US" dirty="0" smtClean="0"/>
              <a:t> </a:t>
            </a:r>
            <a:r>
              <a:rPr lang="en-US" dirty="0" err="1" smtClean="0"/>
              <a:t>Antworten</a:t>
            </a:r>
            <a:r>
              <a:rPr lang="en-US" dirty="0" smtClean="0"/>
              <a:t> auf. Mache </a:t>
            </a:r>
            <a:r>
              <a:rPr lang="en-US" dirty="0" err="1" smtClean="0"/>
              <a:t>dir</a:t>
            </a:r>
            <a:r>
              <a:rPr lang="en-US" dirty="0" smtClean="0"/>
              <a:t> </a:t>
            </a:r>
            <a:r>
              <a:rPr lang="en-US" dirty="0" err="1" smtClean="0"/>
              <a:t>Notizen</a:t>
            </a:r>
            <a:r>
              <a:rPr lang="en-US" dirty="0" smtClean="0"/>
              <a:t>.</a:t>
            </a:r>
          </a:p>
          <a:p>
            <a:r>
              <a:rPr lang="en-US" dirty="0" err="1" smtClean="0"/>
              <a:t>Tauscht</a:t>
            </a:r>
            <a:r>
              <a:rPr lang="en-US" dirty="0" smtClean="0"/>
              <a:t> die </a:t>
            </a:r>
            <a:r>
              <a:rPr lang="en-US" dirty="0" err="1" smtClean="0"/>
              <a:t>Rollen</a:t>
            </a:r>
            <a:r>
              <a:rPr lang="en-US" dirty="0" smtClean="0"/>
              <a:t>! (change roles!)</a:t>
            </a:r>
          </a:p>
          <a:p>
            <a:endParaRPr lang="en-US" dirty="0"/>
          </a:p>
          <a:p>
            <a:r>
              <a:rPr lang="en-US" dirty="0" err="1" smtClean="0"/>
              <a:t>Schreibe</a:t>
            </a:r>
            <a:r>
              <a:rPr lang="en-US" dirty="0" smtClean="0"/>
              <a:t> </a:t>
            </a:r>
            <a:r>
              <a:rPr lang="en-US" dirty="0" err="1" smtClean="0"/>
              <a:t>einen</a:t>
            </a:r>
            <a:r>
              <a:rPr lang="en-US" dirty="0" smtClean="0"/>
              <a:t> </a:t>
            </a:r>
            <a:r>
              <a:rPr lang="en-US" dirty="0" err="1" smtClean="0"/>
              <a:t>Bericht</a:t>
            </a:r>
            <a:r>
              <a:rPr lang="en-US" dirty="0" smtClean="0"/>
              <a:t> (report) </a:t>
            </a:r>
            <a:r>
              <a:rPr lang="en-US" dirty="0" err="1" smtClean="0"/>
              <a:t>über</a:t>
            </a:r>
            <a:r>
              <a:rPr lang="en-US" dirty="0" smtClean="0"/>
              <a:t> den </a:t>
            </a:r>
            <a:r>
              <a:rPr lang="en-US" dirty="0" err="1" smtClean="0"/>
              <a:t>Schüler</a:t>
            </a:r>
            <a:r>
              <a:rPr lang="en-US" dirty="0" smtClean="0"/>
              <a:t> in </a:t>
            </a:r>
            <a:r>
              <a:rPr lang="en-US" dirty="0" err="1" smtClean="0"/>
              <a:t>deinem</a:t>
            </a:r>
            <a:r>
              <a:rPr lang="en-US" dirty="0" smtClean="0"/>
              <a:t> Interview. </a:t>
            </a:r>
          </a:p>
          <a:p>
            <a:endParaRPr lang="en-US" dirty="0"/>
          </a:p>
          <a:p>
            <a:r>
              <a:rPr lang="en-US" dirty="0" err="1" smtClean="0"/>
              <a:t>Gebe</a:t>
            </a:r>
            <a:r>
              <a:rPr lang="en-US" dirty="0" smtClean="0"/>
              <a:t> </a:t>
            </a:r>
            <a:r>
              <a:rPr lang="en-US" dirty="0" err="1" smtClean="0"/>
              <a:t>deinen</a:t>
            </a:r>
            <a:r>
              <a:rPr lang="en-US" dirty="0" smtClean="0"/>
              <a:t> </a:t>
            </a:r>
            <a:r>
              <a:rPr lang="en-US" dirty="0" err="1" smtClean="0"/>
              <a:t>Bericht</a:t>
            </a:r>
            <a:r>
              <a:rPr lang="en-US" dirty="0" smtClean="0"/>
              <a:t> ab (hand in). </a:t>
            </a:r>
            <a:r>
              <a:rPr lang="en-US" dirty="0" err="1" smtClean="0"/>
              <a:t>Namen</a:t>
            </a:r>
            <a:r>
              <a:rPr lang="en-US" dirty="0" smtClean="0"/>
              <a:t> </a:t>
            </a:r>
            <a:r>
              <a:rPr lang="en-US" dirty="0" err="1" smtClean="0"/>
              <a:t>nicht</a:t>
            </a:r>
            <a:r>
              <a:rPr lang="en-US" dirty="0" smtClean="0"/>
              <a:t> </a:t>
            </a:r>
            <a:r>
              <a:rPr lang="en-US" dirty="0" err="1" smtClean="0"/>
              <a:t>vergessen</a:t>
            </a:r>
            <a:r>
              <a:rPr lang="en-US" dirty="0" smtClean="0"/>
              <a:t> (forget)!</a:t>
            </a:r>
          </a:p>
          <a:p>
            <a:endParaRPr lang="en-US" dirty="0"/>
          </a:p>
        </p:txBody>
      </p:sp>
    </p:spTree>
    <p:extLst>
      <p:ext uri="{BB962C8B-B14F-4D97-AF65-F5344CB8AC3E}">
        <p14:creationId xmlns:p14="http://schemas.microsoft.com/office/powerpoint/2010/main" val="34438164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Deine</a:t>
            </a:r>
            <a:r>
              <a:rPr lang="en-US" sz="4000" dirty="0" smtClean="0"/>
              <a:t> </a:t>
            </a:r>
            <a:r>
              <a:rPr lang="en-US" sz="4000" dirty="0" err="1" smtClean="0"/>
              <a:t>Meinung</a:t>
            </a:r>
            <a:r>
              <a:rPr lang="en-US" sz="4000" dirty="0" smtClean="0"/>
              <a:t>:</a:t>
            </a:r>
            <a:endParaRPr lang="en-US" sz="4000" dirty="0"/>
          </a:p>
        </p:txBody>
      </p:sp>
      <p:sp>
        <p:nvSpPr>
          <p:cNvPr id="3" name="Content Placeholder 2"/>
          <p:cNvSpPr>
            <a:spLocks noGrp="1"/>
          </p:cNvSpPr>
          <p:nvPr>
            <p:ph sz="half" idx="1"/>
          </p:nvPr>
        </p:nvSpPr>
        <p:spPr/>
        <p:txBody>
          <a:bodyPr>
            <a:normAutofit fontScale="70000" lnSpcReduction="20000"/>
          </a:bodyPr>
          <a:lstStyle/>
          <a:p>
            <a:r>
              <a:rPr lang="en-US" dirty="0" smtClean="0">
                <a:solidFill>
                  <a:srgbClr val="008000"/>
                </a:solidFill>
              </a:rPr>
              <a:t>Wie </a:t>
            </a:r>
            <a:r>
              <a:rPr lang="en-US" dirty="0" err="1" smtClean="0">
                <a:solidFill>
                  <a:srgbClr val="008000"/>
                </a:solidFill>
              </a:rPr>
              <a:t>findest</a:t>
            </a:r>
            <a:r>
              <a:rPr lang="en-US" dirty="0" smtClean="0">
                <a:solidFill>
                  <a:srgbClr val="008000"/>
                </a:solidFill>
              </a:rPr>
              <a:t> du </a:t>
            </a:r>
            <a:r>
              <a:rPr lang="en-US" dirty="0" err="1" smtClean="0">
                <a:solidFill>
                  <a:srgbClr val="008000"/>
                </a:solidFill>
              </a:rPr>
              <a:t>Tanzen</a:t>
            </a:r>
            <a:r>
              <a:rPr lang="en-US" dirty="0" smtClean="0">
                <a:solidFill>
                  <a:srgbClr val="008000"/>
                </a:solidFill>
              </a:rPr>
              <a:t>?</a:t>
            </a:r>
          </a:p>
          <a:p>
            <a:endParaRPr lang="en-US" dirty="0" smtClean="0">
              <a:solidFill>
                <a:srgbClr val="008000"/>
              </a:solidFill>
            </a:endParaRPr>
          </a:p>
          <a:p>
            <a:r>
              <a:rPr lang="en-US" dirty="0" smtClean="0">
                <a:solidFill>
                  <a:srgbClr val="008000"/>
                </a:solidFill>
              </a:rPr>
              <a:t>Das </a:t>
            </a:r>
            <a:r>
              <a:rPr lang="en-US" dirty="0" err="1" smtClean="0">
                <a:solidFill>
                  <a:srgbClr val="008000"/>
                </a:solidFill>
              </a:rPr>
              <a:t>finde</a:t>
            </a:r>
            <a:r>
              <a:rPr lang="en-US" dirty="0" smtClean="0">
                <a:solidFill>
                  <a:srgbClr val="008000"/>
                </a:solidFill>
              </a:rPr>
              <a:t> </a:t>
            </a:r>
            <a:r>
              <a:rPr lang="en-US" dirty="0" err="1" smtClean="0">
                <a:solidFill>
                  <a:srgbClr val="008000"/>
                </a:solidFill>
              </a:rPr>
              <a:t>ich</a:t>
            </a:r>
            <a:r>
              <a:rPr lang="en-US" dirty="0" smtClean="0">
                <a:solidFill>
                  <a:srgbClr val="008000"/>
                </a:solidFill>
              </a:rPr>
              <a:t> </a:t>
            </a:r>
            <a:r>
              <a:rPr lang="en-US" dirty="0" err="1" smtClean="0">
                <a:solidFill>
                  <a:srgbClr val="008000"/>
                </a:solidFill>
              </a:rPr>
              <a:t>auch</a:t>
            </a:r>
            <a:r>
              <a:rPr lang="en-US" dirty="0" smtClean="0">
                <a:solidFill>
                  <a:srgbClr val="008000"/>
                </a:solidFill>
              </a:rPr>
              <a:t>. </a:t>
            </a:r>
            <a:r>
              <a:rPr lang="en-US" dirty="0" err="1" smtClean="0">
                <a:solidFill>
                  <a:srgbClr val="008000"/>
                </a:solidFill>
              </a:rPr>
              <a:t>Tanzen</a:t>
            </a:r>
            <a:r>
              <a:rPr lang="en-US" dirty="0" smtClean="0">
                <a:solidFill>
                  <a:srgbClr val="008000"/>
                </a:solidFill>
              </a:rPr>
              <a:t> </a:t>
            </a:r>
            <a:r>
              <a:rPr lang="en-US" dirty="0" err="1" smtClean="0">
                <a:solidFill>
                  <a:srgbClr val="008000"/>
                </a:solidFill>
              </a:rPr>
              <a:t>ist</a:t>
            </a:r>
            <a:r>
              <a:rPr lang="en-US" dirty="0" smtClean="0">
                <a:solidFill>
                  <a:srgbClr val="008000"/>
                </a:solidFill>
              </a:rPr>
              <a:t> prima.</a:t>
            </a:r>
          </a:p>
          <a:p>
            <a:r>
              <a:rPr lang="en-US" dirty="0" smtClean="0">
                <a:solidFill>
                  <a:srgbClr val="008000"/>
                </a:solidFill>
              </a:rPr>
              <a:t>Das </a:t>
            </a:r>
            <a:r>
              <a:rPr lang="en-US" dirty="0" err="1" smtClean="0">
                <a:solidFill>
                  <a:srgbClr val="008000"/>
                </a:solidFill>
              </a:rPr>
              <a:t>finde</a:t>
            </a:r>
            <a:r>
              <a:rPr lang="en-US" dirty="0" smtClean="0">
                <a:solidFill>
                  <a:srgbClr val="008000"/>
                </a:solidFill>
              </a:rPr>
              <a:t> </a:t>
            </a:r>
            <a:r>
              <a:rPr lang="en-US" dirty="0" err="1" smtClean="0">
                <a:solidFill>
                  <a:srgbClr val="008000"/>
                </a:solidFill>
              </a:rPr>
              <a:t>ich</a:t>
            </a:r>
            <a:r>
              <a:rPr lang="en-US" dirty="0" smtClean="0">
                <a:solidFill>
                  <a:srgbClr val="008000"/>
                </a:solidFill>
              </a:rPr>
              <a:t> </a:t>
            </a:r>
            <a:r>
              <a:rPr lang="en-US" dirty="0" err="1" smtClean="0">
                <a:solidFill>
                  <a:srgbClr val="008000"/>
                </a:solidFill>
              </a:rPr>
              <a:t>nicht</a:t>
            </a:r>
            <a:r>
              <a:rPr lang="en-US" dirty="0" smtClean="0">
                <a:solidFill>
                  <a:srgbClr val="008000"/>
                </a:solidFill>
              </a:rPr>
              <a:t>. </a:t>
            </a:r>
            <a:r>
              <a:rPr lang="en-US" dirty="0" err="1" smtClean="0">
                <a:solidFill>
                  <a:srgbClr val="008000"/>
                </a:solidFill>
              </a:rPr>
              <a:t>Ich</a:t>
            </a:r>
            <a:r>
              <a:rPr lang="en-US" dirty="0" smtClean="0">
                <a:solidFill>
                  <a:srgbClr val="008000"/>
                </a:solidFill>
              </a:rPr>
              <a:t> </a:t>
            </a:r>
            <a:r>
              <a:rPr lang="en-US" dirty="0" err="1" smtClean="0">
                <a:solidFill>
                  <a:srgbClr val="008000"/>
                </a:solidFill>
              </a:rPr>
              <a:t>finde</a:t>
            </a:r>
            <a:r>
              <a:rPr lang="en-US" dirty="0" smtClean="0">
                <a:solidFill>
                  <a:srgbClr val="008000"/>
                </a:solidFill>
              </a:rPr>
              <a:t> </a:t>
            </a:r>
            <a:r>
              <a:rPr lang="en-US" dirty="0" err="1" smtClean="0">
                <a:solidFill>
                  <a:srgbClr val="008000"/>
                </a:solidFill>
              </a:rPr>
              <a:t>Tanzen</a:t>
            </a:r>
            <a:r>
              <a:rPr lang="en-US" dirty="0" smtClean="0">
                <a:solidFill>
                  <a:srgbClr val="008000"/>
                </a:solidFill>
              </a:rPr>
              <a:t> </a:t>
            </a:r>
            <a:r>
              <a:rPr lang="en-US" dirty="0" err="1" smtClean="0">
                <a:solidFill>
                  <a:srgbClr val="008000"/>
                </a:solidFill>
              </a:rPr>
              <a:t>blöd</a:t>
            </a:r>
            <a:r>
              <a:rPr lang="en-US" dirty="0" smtClean="0">
                <a:solidFill>
                  <a:srgbClr val="008000"/>
                </a:solidFill>
              </a:rPr>
              <a:t>.</a:t>
            </a:r>
          </a:p>
          <a:p>
            <a:endParaRPr lang="en-US" dirty="0" smtClean="0">
              <a:solidFill>
                <a:srgbClr val="008000"/>
              </a:solidFill>
            </a:endParaRPr>
          </a:p>
          <a:p>
            <a:endParaRPr lang="en-US" dirty="0" smtClean="0"/>
          </a:p>
          <a:p>
            <a:endParaRPr lang="en-US" dirty="0"/>
          </a:p>
          <a:p>
            <a:r>
              <a:rPr lang="en-US" dirty="0" smtClean="0">
                <a:solidFill>
                  <a:srgbClr val="0000FF"/>
                </a:solidFill>
              </a:rPr>
              <a:t>Wie </a:t>
            </a:r>
            <a:r>
              <a:rPr lang="en-US" dirty="0" err="1" smtClean="0">
                <a:solidFill>
                  <a:srgbClr val="0000FF"/>
                </a:solidFill>
              </a:rPr>
              <a:t>findest</a:t>
            </a:r>
            <a:r>
              <a:rPr lang="en-US" dirty="0" smtClean="0">
                <a:solidFill>
                  <a:srgbClr val="0000FF"/>
                </a:solidFill>
              </a:rPr>
              <a:t> du </a:t>
            </a:r>
            <a:r>
              <a:rPr lang="en-US" dirty="0" err="1" smtClean="0">
                <a:solidFill>
                  <a:srgbClr val="0000FF"/>
                </a:solidFill>
              </a:rPr>
              <a:t>Tanzen</a:t>
            </a:r>
            <a:r>
              <a:rPr lang="en-US" dirty="0" smtClean="0">
                <a:solidFill>
                  <a:srgbClr val="0000FF"/>
                </a:solidFill>
              </a:rPr>
              <a:t>?</a:t>
            </a:r>
          </a:p>
          <a:p>
            <a:endParaRPr lang="en-US" dirty="0" smtClean="0">
              <a:solidFill>
                <a:srgbClr val="0000FF"/>
              </a:solidFill>
            </a:endParaRPr>
          </a:p>
          <a:p>
            <a:r>
              <a:rPr lang="en-US" dirty="0" err="1" smtClean="0">
                <a:solidFill>
                  <a:srgbClr val="0000FF"/>
                </a:solidFill>
              </a:rPr>
              <a:t>Stimmt</a:t>
            </a:r>
            <a:r>
              <a:rPr lang="en-US" dirty="0" smtClean="0">
                <a:solidFill>
                  <a:srgbClr val="0000FF"/>
                </a:solidFill>
              </a:rPr>
              <a:t>! (Das </a:t>
            </a:r>
            <a:r>
              <a:rPr lang="en-US" dirty="0" err="1" smtClean="0">
                <a:solidFill>
                  <a:srgbClr val="0000FF"/>
                </a:solidFill>
              </a:rPr>
              <a:t>stimmt</a:t>
            </a:r>
            <a:r>
              <a:rPr lang="en-US" dirty="0" smtClean="0">
                <a:solidFill>
                  <a:srgbClr val="0000FF"/>
                </a:solidFill>
              </a:rPr>
              <a:t>.) </a:t>
            </a:r>
          </a:p>
          <a:p>
            <a:r>
              <a:rPr lang="en-US" dirty="0" smtClean="0">
                <a:solidFill>
                  <a:srgbClr val="0000FF"/>
                </a:solidFill>
              </a:rPr>
              <a:t>True / that’s true.</a:t>
            </a:r>
          </a:p>
          <a:p>
            <a:r>
              <a:rPr lang="en-US" dirty="0" err="1" smtClean="0">
                <a:solidFill>
                  <a:srgbClr val="0000FF"/>
                </a:solidFill>
              </a:rPr>
              <a:t>Stimmt</a:t>
            </a:r>
            <a:r>
              <a:rPr lang="en-US" dirty="0" smtClean="0">
                <a:solidFill>
                  <a:srgbClr val="0000FF"/>
                </a:solidFill>
              </a:rPr>
              <a:t> </a:t>
            </a:r>
            <a:r>
              <a:rPr lang="en-US" dirty="0" err="1" smtClean="0">
                <a:solidFill>
                  <a:srgbClr val="0000FF"/>
                </a:solidFill>
              </a:rPr>
              <a:t>nicht</a:t>
            </a:r>
            <a:r>
              <a:rPr lang="en-US" dirty="0" smtClean="0">
                <a:solidFill>
                  <a:srgbClr val="0000FF"/>
                </a:solidFill>
              </a:rPr>
              <a:t>! (Das </a:t>
            </a:r>
            <a:r>
              <a:rPr lang="en-US" dirty="0" err="1" smtClean="0">
                <a:solidFill>
                  <a:srgbClr val="0000FF"/>
                </a:solidFill>
              </a:rPr>
              <a:t>stimmt</a:t>
            </a:r>
            <a:r>
              <a:rPr lang="en-US" dirty="0" smtClean="0">
                <a:solidFill>
                  <a:srgbClr val="0000FF"/>
                </a:solidFill>
              </a:rPr>
              <a:t> </a:t>
            </a:r>
            <a:r>
              <a:rPr lang="en-US" dirty="0" err="1" smtClean="0">
                <a:solidFill>
                  <a:srgbClr val="0000FF"/>
                </a:solidFill>
              </a:rPr>
              <a:t>nicht</a:t>
            </a:r>
            <a:r>
              <a:rPr lang="en-US" dirty="0" smtClean="0">
                <a:solidFill>
                  <a:srgbClr val="0000FF"/>
                </a:solidFill>
              </a:rPr>
              <a:t>!)</a:t>
            </a:r>
            <a:endParaRPr lang="en-US" dirty="0">
              <a:solidFill>
                <a:srgbClr val="0000FF"/>
              </a:solidFill>
            </a:endParaRPr>
          </a:p>
        </p:txBody>
      </p:sp>
      <p:sp>
        <p:nvSpPr>
          <p:cNvPr id="4" name="Content Placeholder 3"/>
          <p:cNvSpPr>
            <a:spLocks noGrp="1"/>
          </p:cNvSpPr>
          <p:nvPr>
            <p:ph sz="half" idx="2"/>
          </p:nvPr>
        </p:nvSpPr>
        <p:spPr/>
        <p:txBody>
          <a:bodyPr>
            <a:normAutofit fontScale="70000" lnSpcReduction="20000"/>
          </a:bodyPr>
          <a:lstStyle/>
          <a:p>
            <a:r>
              <a:rPr lang="en-US" dirty="0" err="1" smtClean="0">
                <a:solidFill>
                  <a:srgbClr val="008000"/>
                </a:solidFill>
              </a:rPr>
              <a:t>Ich</a:t>
            </a:r>
            <a:r>
              <a:rPr lang="en-US" dirty="0" smtClean="0">
                <a:solidFill>
                  <a:srgbClr val="008000"/>
                </a:solidFill>
              </a:rPr>
              <a:t> </a:t>
            </a:r>
            <a:r>
              <a:rPr lang="en-US" dirty="0" err="1" smtClean="0">
                <a:solidFill>
                  <a:srgbClr val="008000"/>
                </a:solidFill>
              </a:rPr>
              <a:t>finde</a:t>
            </a:r>
            <a:r>
              <a:rPr lang="en-US" dirty="0" smtClean="0">
                <a:solidFill>
                  <a:srgbClr val="008000"/>
                </a:solidFill>
              </a:rPr>
              <a:t> </a:t>
            </a:r>
            <a:r>
              <a:rPr lang="en-US" dirty="0" err="1" smtClean="0">
                <a:solidFill>
                  <a:srgbClr val="008000"/>
                </a:solidFill>
              </a:rPr>
              <a:t>Tanzen</a:t>
            </a:r>
            <a:r>
              <a:rPr lang="en-US" dirty="0" smtClean="0">
                <a:solidFill>
                  <a:srgbClr val="008000"/>
                </a:solidFill>
              </a:rPr>
              <a:t> super!</a:t>
            </a:r>
          </a:p>
          <a:p>
            <a:endParaRPr lang="en-US" dirty="0"/>
          </a:p>
          <a:p>
            <a:r>
              <a:rPr lang="en-US" dirty="0" smtClean="0"/>
              <a:t>Here you can also you the reply: me too – </a:t>
            </a:r>
            <a:r>
              <a:rPr lang="en-US" u="sng" dirty="0" err="1"/>
              <a:t>I</a:t>
            </a:r>
            <a:r>
              <a:rPr lang="en-US" u="sng" dirty="0" err="1" smtClean="0"/>
              <a:t>ch</a:t>
            </a:r>
            <a:r>
              <a:rPr lang="en-US" u="sng" dirty="0" smtClean="0"/>
              <a:t> </a:t>
            </a:r>
            <a:r>
              <a:rPr lang="en-US" u="sng" dirty="0" err="1" smtClean="0"/>
              <a:t>auch</a:t>
            </a:r>
            <a:r>
              <a:rPr lang="en-US" u="sng" dirty="0" smtClean="0"/>
              <a:t>! </a:t>
            </a:r>
          </a:p>
          <a:p>
            <a:r>
              <a:rPr lang="en-US" dirty="0" smtClean="0"/>
              <a:t>or: I don’t – </a:t>
            </a:r>
            <a:r>
              <a:rPr lang="en-US" u="sng" dirty="0" err="1"/>
              <a:t>I</a:t>
            </a:r>
            <a:r>
              <a:rPr lang="en-US" u="sng" dirty="0" err="1" smtClean="0"/>
              <a:t>ch</a:t>
            </a:r>
            <a:r>
              <a:rPr lang="en-US" u="sng" dirty="0" smtClean="0"/>
              <a:t> </a:t>
            </a:r>
            <a:r>
              <a:rPr lang="en-US" u="sng" dirty="0" err="1" smtClean="0"/>
              <a:t>nicht</a:t>
            </a:r>
            <a:r>
              <a:rPr lang="en-US" u="sng" dirty="0" smtClean="0"/>
              <a:t>!</a:t>
            </a:r>
          </a:p>
          <a:p>
            <a:endParaRPr lang="en-US" dirty="0"/>
          </a:p>
          <a:p>
            <a:endParaRPr lang="en-US" dirty="0" smtClean="0"/>
          </a:p>
          <a:p>
            <a:pPr marL="114300" indent="0">
              <a:buNone/>
            </a:pPr>
            <a:endParaRPr lang="en-US" dirty="0" smtClean="0"/>
          </a:p>
          <a:p>
            <a:pPr marL="114300" indent="0">
              <a:buNone/>
            </a:pPr>
            <a:endParaRPr lang="en-US" dirty="0">
              <a:solidFill>
                <a:srgbClr val="0000FF"/>
              </a:solidFill>
            </a:endParaRPr>
          </a:p>
          <a:p>
            <a:r>
              <a:rPr lang="en-US" dirty="0" err="1" smtClean="0">
                <a:solidFill>
                  <a:srgbClr val="0000FF"/>
                </a:solidFill>
              </a:rPr>
              <a:t>Tanzen</a:t>
            </a:r>
            <a:r>
              <a:rPr lang="en-US" dirty="0" smtClean="0">
                <a:solidFill>
                  <a:srgbClr val="0000FF"/>
                </a:solidFill>
              </a:rPr>
              <a:t> </a:t>
            </a:r>
            <a:r>
              <a:rPr lang="en-US" dirty="0" err="1" smtClean="0">
                <a:solidFill>
                  <a:srgbClr val="0000FF"/>
                </a:solidFill>
              </a:rPr>
              <a:t>ist</a:t>
            </a:r>
            <a:r>
              <a:rPr lang="en-US" dirty="0" smtClean="0">
                <a:solidFill>
                  <a:srgbClr val="0000FF"/>
                </a:solidFill>
              </a:rPr>
              <a:t> super! </a:t>
            </a:r>
          </a:p>
          <a:p>
            <a:r>
              <a:rPr lang="en-US" dirty="0" smtClean="0"/>
              <a:t>Here you can not use the above replies! </a:t>
            </a:r>
            <a:endParaRPr lang="en-US" dirty="0"/>
          </a:p>
        </p:txBody>
      </p:sp>
    </p:spTree>
    <p:extLst>
      <p:ext uri="{BB962C8B-B14F-4D97-AF65-F5344CB8AC3E}">
        <p14:creationId xmlns:p14="http://schemas.microsoft.com/office/powerpoint/2010/main" val="4873012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Vokabeln</a:t>
            </a:r>
            <a:r>
              <a:rPr lang="en-US" sz="3600" dirty="0" smtClean="0"/>
              <a:t> 15. Feb.</a:t>
            </a:r>
            <a:endParaRPr lang="en-US" sz="3600" dirty="0"/>
          </a:p>
        </p:txBody>
      </p:sp>
      <p:sp>
        <p:nvSpPr>
          <p:cNvPr id="3" name="Content Placeholder 2"/>
          <p:cNvSpPr>
            <a:spLocks noGrp="1"/>
          </p:cNvSpPr>
          <p:nvPr>
            <p:ph sz="half" idx="1"/>
          </p:nvPr>
        </p:nvSpPr>
        <p:spPr/>
        <p:txBody>
          <a:bodyPr>
            <a:normAutofit fontScale="77500" lnSpcReduction="20000"/>
          </a:bodyPr>
          <a:lstStyle/>
          <a:p>
            <a:r>
              <a:rPr lang="en-US" dirty="0" smtClean="0"/>
              <a:t>die </a:t>
            </a:r>
            <a:r>
              <a:rPr lang="en-US" dirty="0" err="1" smtClean="0"/>
              <a:t>Schule</a:t>
            </a:r>
            <a:r>
              <a:rPr lang="en-US" dirty="0" smtClean="0"/>
              <a:t> – the school</a:t>
            </a:r>
          </a:p>
          <a:p>
            <a:r>
              <a:rPr lang="en-US" dirty="0" smtClean="0"/>
              <a:t>der </a:t>
            </a:r>
            <a:r>
              <a:rPr lang="en-US" dirty="0" err="1" smtClean="0"/>
              <a:t>Schüler</a:t>
            </a:r>
            <a:r>
              <a:rPr lang="en-US" dirty="0" smtClean="0"/>
              <a:t> – the student in school (male)</a:t>
            </a:r>
          </a:p>
          <a:p>
            <a:r>
              <a:rPr lang="en-US" dirty="0" smtClean="0"/>
              <a:t>die </a:t>
            </a:r>
            <a:r>
              <a:rPr lang="en-US" dirty="0" err="1" smtClean="0"/>
              <a:t>Schülerin</a:t>
            </a:r>
            <a:r>
              <a:rPr lang="en-US" dirty="0" smtClean="0"/>
              <a:t> – the student in school (female)</a:t>
            </a:r>
          </a:p>
          <a:p>
            <a:r>
              <a:rPr lang="en-US" dirty="0" smtClean="0"/>
              <a:t>die </a:t>
            </a:r>
            <a:r>
              <a:rPr lang="en-US" dirty="0" err="1" smtClean="0"/>
              <a:t>Schüler</a:t>
            </a:r>
            <a:r>
              <a:rPr lang="en-US" dirty="0" smtClean="0"/>
              <a:t> – the students in school (plural)</a:t>
            </a:r>
          </a:p>
          <a:p>
            <a:endParaRPr lang="en-US" dirty="0"/>
          </a:p>
          <a:p>
            <a:r>
              <a:rPr lang="en-US" dirty="0" err="1" smtClean="0"/>
              <a:t>kosten</a:t>
            </a:r>
            <a:r>
              <a:rPr lang="en-US" dirty="0" smtClean="0"/>
              <a:t> – to cost</a:t>
            </a:r>
          </a:p>
          <a:p>
            <a:r>
              <a:rPr lang="en-US" dirty="0" err="1" smtClean="0"/>
              <a:t>Eislaufen</a:t>
            </a:r>
            <a:r>
              <a:rPr lang="en-US" dirty="0" smtClean="0"/>
              <a:t> – Ice-Skating</a:t>
            </a:r>
          </a:p>
          <a:p>
            <a:r>
              <a:rPr lang="en-US" dirty="0" err="1" smtClean="0"/>
              <a:t>faulenzen</a:t>
            </a:r>
            <a:r>
              <a:rPr lang="en-US" dirty="0" smtClean="0"/>
              <a:t> – to be lazy</a:t>
            </a:r>
          </a:p>
          <a:p>
            <a:r>
              <a:rPr lang="en-US" dirty="0" err="1" smtClean="0"/>
              <a:t>Tischtennis</a:t>
            </a:r>
            <a:r>
              <a:rPr lang="en-US" dirty="0" smtClean="0"/>
              <a:t>  - table tennis</a:t>
            </a:r>
          </a:p>
          <a:p>
            <a:r>
              <a:rPr lang="en-US" dirty="0" smtClean="0"/>
              <a:t>1 Euro ~ 1.25 Dollar</a:t>
            </a:r>
          </a:p>
          <a:p>
            <a:r>
              <a:rPr lang="en-US" dirty="0" smtClean="0"/>
              <a:t>1 Dollar ~ 0.75 Euro</a:t>
            </a:r>
            <a:endParaRPr lang="en-US" dirty="0"/>
          </a:p>
        </p:txBody>
      </p:sp>
      <p:sp>
        <p:nvSpPr>
          <p:cNvPr id="4" name="Content Placeholder 3"/>
          <p:cNvSpPr>
            <a:spLocks noGrp="1"/>
          </p:cNvSpPr>
          <p:nvPr>
            <p:ph sz="half" idx="2"/>
          </p:nvPr>
        </p:nvSpPr>
        <p:spPr/>
        <p:txBody>
          <a:bodyPr>
            <a:normAutofit fontScale="77500" lnSpcReduction="20000"/>
          </a:bodyPr>
          <a:lstStyle/>
          <a:p>
            <a:endParaRPr lang="en-US"/>
          </a:p>
        </p:txBody>
      </p:sp>
    </p:spTree>
    <p:extLst>
      <p:ext uri="{BB962C8B-B14F-4D97-AF65-F5344CB8AC3E}">
        <p14:creationId xmlns:p14="http://schemas.microsoft.com/office/powerpoint/2010/main" val="76438004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Neue</a:t>
            </a:r>
            <a:r>
              <a:rPr lang="en-US" dirty="0" smtClean="0"/>
              <a:t> </a:t>
            </a:r>
            <a:r>
              <a:rPr lang="en-US" dirty="0" err="1" smtClean="0"/>
              <a:t>Vokabeln</a:t>
            </a:r>
            <a:r>
              <a:rPr lang="en-US" dirty="0" smtClean="0"/>
              <a:t> 7. </a:t>
            </a:r>
            <a:r>
              <a:rPr lang="en-US" smtClean="0"/>
              <a:t>Februar</a:t>
            </a:r>
            <a:endParaRPr lang="en-US" dirty="0"/>
          </a:p>
        </p:txBody>
      </p:sp>
      <p:sp>
        <p:nvSpPr>
          <p:cNvPr id="3" name="Content Placeholder 2"/>
          <p:cNvSpPr>
            <a:spLocks noGrp="1"/>
          </p:cNvSpPr>
          <p:nvPr>
            <p:ph idx="1"/>
          </p:nvPr>
        </p:nvSpPr>
        <p:spPr/>
        <p:txBody>
          <a:bodyPr>
            <a:normAutofit lnSpcReduction="10000"/>
          </a:bodyPr>
          <a:lstStyle/>
          <a:p>
            <a:r>
              <a:rPr lang="en-US" dirty="0" smtClean="0"/>
              <a:t>mit </a:t>
            </a:r>
            <a:r>
              <a:rPr lang="en-US" dirty="0" err="1" smtClean="0"/>
              <a:t>dem</a:t>
            </a:r>
            <a:r>
              <a:rPr lang="en-US" dirty="0" smtClean="0"/>
              <a:t> </a:t>
            </a:r>
            <a:r>
              <a:rPr lang="en-US" dirty="0" err="1" smtClean="0"/>
              <a:t>Hund</a:t>
            </a:r>
            <a:r>
              <a:rPr lang="en-US" dirty="0" smtClean="0"/>
              <a:t> </a:t>
            </a:r>
            <a:r>
              <a:rPr lang="en-US" dirty="0" err="1" smtClean="0"/>
              <a:t>spazieren</a:t>
            </a:r>
            <a:r>
              <a:rPr lang="en-US" dirty="0" smtClean="0"/>
              <a:t> </a:t>
            </a:r>
            <a:r>
              <a:rPr lang="en-US" dirty="0" err="1" smtClean="0"/>
              <a:t>gehen</a:t>
            </a:r>
            <a:r>
              <a:rPr lang="en-US" dirty="0" smtClean="0"/>
              <a:t> – to walk the dog</a:t>
            </a:r>
          </a:p>
          <a:p>
            <a:r>
              <a:rPr lang="en-US" dirty="0" err="1" smtClean="0"/>
              <a:t>telefonieren</a:t>
            </a:r>
            <a:r>
              <a:rPr lang="en-US" dirty="0" smtClean="0"/>
              <a:t> – to talk on the phone</a:t>
            </a:r>
          </a:p>
          <a:p>
            <a:r>
              <a:rPr lang="en-US" dirty="0" err="1" smtClean="0"/>
              <a:t>simsen</a:t>
            </a:r>
            <a:r>
              <a:rPr lang="en-US" dirty="0" smtClean="0"/>
              <a:t> – to text</a:t>
            </a:r>
          </a:p>
          <a:p>
            <a:r>
              <a:rPr lang="en-US" dirty="0" err="1" smtClean="0"/>
              <a:t>schlafen</a:t>
            </a:r>
            <a:r>
              <a:rPr lang="en-US" dirty="0" smtClean="0"/>
              <a:t> – to sleep</a:t>
            </a:r>
          </a:p>
          <a:p>
            <a:r>
              <a:rPr lang="en-US" dirty="0" err="1" smtClean="0"/>
              <a:t>Fallschirmspringen</a:t>
            </a:r>
            <a:r>
              <a:rPr lang="en-US" dirty="0" smtClean="0"/>
              <a:t>  - to do sky diving – </a:t>
            </a:r>
          </a:p>
          <a:p>
            <a:r>
              <a:rPr lang="en-US" dirty="0" err="1" smtClean="0"/>
              <a:t>Ich</a:t>
            </a:r>
            <a:r>
              <a:rPr lang="en-US" dirty="0" smtClean="0"/>
              <a:t> </a:t>
            </a:r>
            <a:r>
              <a:rPr lang="en-US" dirty="0" err="1"/>
              <a:t>mache</a:t>
            </a:r>
            <a:r>
              <a:rPr lang="en-US" dirty="0"/>
              <a:t> </a:t>
            </a:r>
            <a:r>
              <a:rPr lang="en-US" dirty="0" err="1" smtClean="0"/>
              <a:t>im</a:t>
            </a:r>
            <a:r>
              <a:rPr lang="en-US" dirty="0" smtClean="0"/>
              <a:t> </a:t>
            </a:r>
            <a:r>
              <a:rPr lang="en-US" dirty="0" err="1" smtClean="0"/>
              <a:t>Sommer</a:t>
            </a:r>
            <a:r>
              <a:rPr lang="en-US" dirty="0" smtClean="0"/>
              <a:t> </a:t>
            </a:r>
            <a:r>
              <a:rPr lang="en-US" dirty="0" err="1" smtClean="0"/>
              <a:t>gern</a:t>
            </a:r>
            <a:r>
              <a:rPr lang="en-US" dirty="0" smtClean="0"/>
              <a:t> </a:t>
            </a:r>
            <a:r>
              <a:rPr lang="en-US" dirty="0" err="1" smtClean="0"/>
              <a:t>Fallschirmspringen</a:t>
            </a:r>
            <a:r>
              <a:rPr lang="en-US" dirty="0"/>
              <a:t>.</a:t>
            </a:r>
            <a:endParaRPr lang="en-US" dirty="0" smtClean="0"/>
          </a:p>
          <a:p>
            <a:r>
              <a:rPr lang="en-US" dirty="0" err="1" smtClean="0"/>
              <a:t>Einkaufen</a:t>
            </a:r>
            <a:r>
              <a:rPr lang="en-US" dirty="0" smtClean="0"/>
              <a:t> </a:t>
            </a:r>
            <a:r>
              <a:rPr lang="en-US" dirty="0" err="1" smtClean="0"/>
              <a:t>gehen</a:t>
            </a:r>
            <a:r>
              <a:rPr lang="en-US" dirty="0" smtClean="0"/>
              <a:t> - to go shopping </a:t>
            </a:r>
            <a:endParaRPr lang="en-US" dirty="0"/>
          </a:p>
          <a:p>
            <a:r>
              <a:rPr lang="en-US" dirty="0" err="1" smtClean="0"/>
              <a:t>Ich</a:t>
            </a:r>
            <a:r>
              <a:rPr lang="en-US" dirty="0" smtClean="0"/>
              <a:t> </a:t>
            </a:r>
            <a:r>
              <a:rPr lang="en-US" dirty="0" err="1"/>
              <a:t>gehe</a:t>
            </a:r>
            <a:r>
              <a:rPr lang="en-US" dirty="0"/>
              <a:t> </a:t>
            </a:r>
            <a:r>
              <a:rPr lang="en-US" dirty="0" err="1"/>
              <a:t>gern</a:t>
            </a:r>
            <a:r>
              <a:rPr lang="en-US" dirty="0"/>
              <a:t> </a:t>
            </a:r>
            <a:r>
              <a:rPr lang="en-US" dirty="0" err="1"/>
              <a:t>Einkaufen</a:t>
            </a:r>
            <a:r>
              <a:rPr lang="en-US" dirty="0"/>
              <a:t> </a:t>
            </a:r>
            <a:endParaRPr lang="en-US" dirty="0" smtClean="0"/>
          </a:p>
          <a:p>
            <a:r>
              <a:rPr lang="en-US" dirty="0" smtClean="0"/>
              <a:t>Skateboarding – </a:t>
            </a:r>
            <a:r>
              <a:rPr lang="en-US" dirty="0" err="1" smtClean="0"/>
              <a:t>Ich</a:t>
            </a:r>
            <a:r>
              <a:rPr lang="en-US" dirty="0" smtClean="0"/>
              <a:t> </a:t>
            </a:r>
            <a:r>
              <a:rPr lang="en-US" dirty="0" err="1" smtClean="0"/>
              <a:t>mache</a:t>
            </a:r>
            <a:r>
              <a:rPr lang="en-US" dirty="0" smtClean="0"/>
              <a:t> </a:t>
            </a:r>
            <a:r>
              <a:rPr lang="en-US" dirty="0" err="1" smtClean="0"/>
              <a:t>gern</a:t>
            </a:r>
            <a:r>
              <a:rPr lang="en-US" dirty="0" smtClean="0"/>
              <a:t> Skateboarding. </a:t>
            </a:r>
            <a:r>
              <a:rPr lang="en-US" dirty="0" err="1" smtClean="0"/>
              <a:t>Ich</a:t>
            </a:r>
            <a:r>
              <a:rPr lang="en-US" dirty="0" smtClean="0"/>
              <a:t> </a:t>
            </a:r>
            <a:r>
              <a:rPr lang="en-US" dirty="0" err="1" smtClean="0"/>
              <a:t>gehe</a:t>
            </a:r>
            <a:r>
              <a:rPr lang="en-US" dirty="0" smtClean="0"/>
              <a:t> </a:t>
            </a:r>
            <a:r>
              <a:rPr lang="en-US" dirty="0" err="1" smtClean="0"/>
              <a:t>gern</a:t>
            </a:r>
            <a:r>
              <a:rPr lang="en-US" dirty="0" smtClean="0"/>
              <a:t> Skateboarding.</a:t>
            </a:r>
          </a:p>
          <a:p>
            <a:r>
              <a:rPr lang="en-US" dirty="0" smtClean="0"/>
              <a:t>ins Kino (Theater) </a:t>
            </a:r>
            <a:r>
              <a:rPr lang="en-US" dirty="0" err="1" smtClean="0"/>
              <a:t>gehen</a:t>
            </a:r>
            <a:r>
              <a:rPr lang="en-US" dirty="0" smtClean="0"/>
              <a:t> – to go to the movies (theatre) – </a:t>
            </a:r>
            <a:r>
              <a:rPr lang="en-US" dirty="0" err="1" smtClean="0"/>
              <a:t>Ich</a:t>
            </a:r>
            <a:r>
              <a:rPr lang="en-US" dirty="0" smtClean="0"/>
              <a:t> </a:t>
            </a:r>
            <a:r>
              <a:rPr lang="en-US" dirty="0" err="1" smtClean="0"/>
              <a:t>gehe</a:t>
            </a:r>
            <a:r>
              <a:rPr lang="en-US" dirty="0" smtClean="0"/>
              <a:t> </a:t>
            </a:r>
            <a:r>
              <a:rPr lang="en-US" dirty="0" err="1" smtClean="0"/>
              <a:t>gern</a:t>
            </a:r>
            <a:r>
              <a:rPr lang="en-US" dirty="0" smtClean="0"/>
              <a:t> ins Kino (Theater).</a:t>
            </a:r>
          </a:p>
          <a:p>
            <a:r>
              <a:rPr lang="en-US" dirty="0" smtClean="0"/>
              <a:t>Go-Kart </a:t>
            </a:r>
            <a:r>
              <a:rPr lang="en-US" dirty="0" err="1" smtClean="0"/>
              <a:t>fahren</a:t>
            </a:r>
            <a:r>
              <a:rPr lang="en-US" dirty="0" smtClean="0"/>
              <a:t> – </a:t>
            </a:r>
            <a:r>
              <a:rPr lang="en-US" dirty="0" err="1" smtClean="0"/>
              <a:t>Ich</a:t>
            </a:r>
            <a:r>
              <a:rPr lang="en-US" dirty="0" smtClean="0"/>
              <a:t> </a:t>
            </a:r>
            <a:r>
              <a:rPr lang="en-US" dirty="0" err="1" smtClean="0"/>
              <a:t>fahre</a:t>
            </a:r>
            <a:r>
              <a:rPr lang="en-US" dirty="0" smtClean="0"/>
              <a:t> </a:t>
            </a:r>
            <a:r>
              <a:rPr lang="en-US" dirty="0" err="1" smtClean="0"/>
              <a:t>gern</a:t>
            </a:r>
            <a:r>
              <a:rPr lang="en-US" dirty="0" smtClean="0"/>
              <a:t> Go-Kart. </a:t>
            </a:r>
          </a:p>
          <a:p>
            <a:endParaRPr lang="en-US" dirty="0"/>
          </a:p>
        </p:txBody>
      </p:sp>
    </p:spTree>
    <p:extLst>
      <p:ext uri="{BB962C8B-B14F-4D97-AF65-F5344CB8AC3E}">
        <p14:creationId xmlns:p14="http://schemas.microsoft.com/office/powerpoint/2010/main" val="94551331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t>Fragen</a:t>
            </a:r>
            <a:r>
              <a:rPr lang="en-US" sz="2800" dirty="0" smtClean="0"/>
              <a:t> und </a:t>
            </a:r>
            <a:r>
              <a:rPr lang="en-US" sz="2800" dirty="0" err="1" smtClean="0"/>
              <a:t>Antworten</a:t>
            </a:r>
            <a:r>
              <a:rPr lang="en-US" sz="2800" dirty="0" smtClean="0"/>
              <a:t> </a:t>
            </a:r>
            <a:r>
              <a:rPr lang="en-US" sz="2800" dirty="0" err="1" smtClean="0"/>
              <a:t>für</a:t>
            </a:r>
            <a:r>
              <a:rPr lang="en-US" sz="2800" dirty="0" smtClean="0"/>
              <a:t> den </a:t>
            </a:r>
            <a:r>
              <a:rPr lang="en-US" sz="2800" dirty="0" err="1" smtClean="0"/>
              <a:t>Bilder-Kreis</a:t>
            </a:r>
            <a:endParaRPr lang="en-US" sz="2800" dirty="0"/>
          </a:p>
        </p:txBody>
      </p:sp>
      <p:sp>
        <p:nvSpPr>
          <p:cNvPr id="3" name="Content Placeholder 2"/>
          <p:cNvSpPr>
            <a:spLocks noGrp="1"/>
          </p:cNvSpPr>
          <p:nvPr>
            <p:ph sz="half" idx="1"/>
          </p:nvPr>
        </p:nvSpPr>
        <p:spPr/>
        <p:txBody>
          <a:bodyPr>
            <a:normAutofit fontScale="62500" lnSpcReduction="20000"/>
          </a:bodyPr>
          <a:lstStyle/>
          <a:p>
            <a:r>
              <a:rPr lang="en-US" dirty="0" smtClean="0"/>
              <a:t>Was </a:t>
            </a:r>
            <a:r>
              <a:rPr lang="en-US" dirty="0" err="1" smtClean="0"/>
              <a:t>machst</a:t>
            </a:r>
            <a:r>
              <a:rPr lang="en-US" dirty="0" smtClean="0"/>
              <a:t> du in </a:t>
            </a:r>
            <a:r>
              <a:rPr lang="en-US" dirty="0" err="1" smtClean="0"/>
              <a:t>deiner</a:t>
            </a:r>
            <a:r>
              <a:rPr lang="en-US" dirty="0" smtClean="0"/>
              <a:t> </a:t>
            </a:r>
            <a:r>
              <a:rPr lang="en-US" dirty="0" err="1" smtClean="0"/>
              <a:t>Freizeit</a:t>
            </a:r>
            <a:r>
              <a:rPr lang="en-US" dirty="0" smtClean="0"/>
              <a:t>?</a:t>
            </a:r>
          </a:p>
          <a:p>
            <a:endParaRPr lang="en-US" dirty="0" smtClean="0"/>
          </a:p>
          <a:p>
            <a:r>
              <a:rPr lang="en-US" dirty="0" smtClean="0"/>
              <a:t>Was </a:t>
            </a:r>
            <a:r>
              <a:rPr lang="en-US" dirty="0" err="1" smtClean="0"/>
              <a:t>machst</a:t>
            </a:r>
            <a:r>
              <a:rPr lang="en-US" dirty="0" smtClean="0"/>
              <a:t> du </a:t>
            </a:r>
            <a:r>
              <a:rPr lang="en-US" dirty="0" err="1" smtClean="0"/>
              <a:t>gern</a:t>
            </a:r>
            <a:r>
              <a:rPr lang="en-US" dirty="0" smtClean="0"/>
              <a:t>?</a:t>
            </a:r>
          </a:p>
          <a:p>
            <a:r>
              <a:rPr lang="en-US" dirty="0" smtClean="0"/>
              <a:t>Was </a:t>
            </a:r>
            <a:r>
              <a:rPr lang="en-US" dirty="0" err="1" smtClean="0"/>
              <a:t>machst</a:t>
            </a:r>
            <a:r>
              <a:rPr lang="en-US" dirty="0" smtClean="0"/>
              <a:t> du </a:t>
            </a:r>
            <a:r>
              <a:rPr lang="en-US" dirty="0" err="1" smtClean="0"/>
              <a:t>nicht</a:t>
            </a:r>
            <a:r>
              <a:rPr lang="en-US" dirty="0" smtClean="0"/>
              <a:t> </a:t>
            </a:r>
            <a:r>
              <a:rPr lang="en-US" dirty="0" err="1" smtClean="0"/>
              <a:t>gern</a:t>
            </a:r>
            <a:r>
              <a:rPr lang="en-US" dirty="0" smtClean="0"/>
              <a:t>?</a:t>
            </a:r>
          </a:p>
          <a:p>
            <a:endParaRPr lang="en-US" dirty="0"/>
          </a:p>
          <a:p>
            <a:pPr marL="114300" indent="0">
              <a:buNone/>
            </a:pPr>
            <a:r>
              <a:rPr lang="en-US" dirty="0" smtClean="0"/>
              <a:t>Was </a:t>
            </a:r>
            <a:r>
              <a:rPr lang="en-US" dirty="0" err="1" smtClean="0"/>
              <a:t>machst</a:t>
            </a:r>
            <a:r>
              <a:rPr lang="en-US" dirty="0" smtClean="0"/>
              <a:t> du </a:t>
            </a:r>
            <a:r>
              <a:rPr lang="en-US" dirty="0" err="1" smtClean="0"/>
              <a:t>nach</a:t>
            </a:r>
            <a:r>
              <a:rPr lang="en-US" dirty="0" smtClean="0"/>
              <a:t> der </a:t>
            </a:r>
            <a:r>
              <a:rPr lang="en-US" dirty="0" err="1" smtClean="0"/>
              <a:t>Schule</a:t>
            </a:r>
            <a:r>
              <a:rPr lang="en-US" dirty="0" smtClean="0"/>
              <a:t>?	</a:t>
            </a:r>
          </a:p>
          <a:p>
            <a:pPr marL="114300" indent="0">
              <a:buNone/>
            </a:pPr>
            <a:r>
              <a:rPr lang="en-US" dirty="0" smtClean="0"/>
              <a:t>Was </a:t>
            </a:r>
            <a:r>
              <a:rPr lang="en-US" dirty="0" err="1" smtClean="0"/>
              <a:t>machst</a:t>
            </a:r>
            <a:r>
              <a:rPr lang="en-US" dirty="0" smtClean="0"/>
              <a:t> du </a:t>
            </a:r>
            <a:r>
              <a:rPr lang="en-US" dirty="0" err="1" smtClean="0"/>
              <a:t>gern</a:t>
            </a:r>
            <a:r>
              <a:rPr lang="en-US" dirty="0" smtClean="0"/>
              <a:t> </a:t>
            </a:r>
            <a:r>
              <a:rPr lang="en-US" dirty="0" err="1" smtClean="0"/>
              <a:t>im</a:t>
            </a:r>
            <a:r>
              <a:rPr lang="en-US" dirty="0" smtClean="0"/>
              <a:t> </a:t>
            </a:r>
            <a:r>
              <a:rPr lang="en-US" dirty="0" err="1" smtClean="0"/>
              <a:t>Sommer</a:t>
            </a:r>
            <a:r>
              <a:rPr lang="en-US" dirty="0" smtClean="0"/>
              <a:t>?</a:t>
            </a:r>
          </a:p>
          <a:p>
            <a:pPr marL="114300" indent="0">
              <a:buNone/>
            </a:pPr>
            <a:r>
              <a:rPr lang="en-US" dirty="0" smtClean="0"/>
              <a:t>Was </a:t>
            </a:r>
            <a:r>
              <a:rPr lang="en-US" dirty="0" err="1" smtClean="0"/>
              <a:t>machst</a:t>
            </a:r>
            <a:r>
              <a:rPr lang="en-US" dirty="0" smtClean="0"/>
              <a:t> du </a:t>
            </a:r>
            <a:r>
              <a:rPr lang="en-US" dirty="0" err="1" smtClean="0"/>
              <a:t>gern</a:t>
            </a:r>
            <a:r>
              <a:rPr lang="en-US" dirty="0" smtClean="0"/>
              <a:t> </a:t>
            </a:r>
            <a:r>
              <a:rPr lang="en-US" dirty="0" err="1" smtClean="0"/>
              <a:t>im</a:t>
            </a:r>
            <a:r>
              <a:rPr lang="en-US" dirty="0" smtClean="0"/>
              <a:t> Winter?</a:t>
            </a:r>
          </a:p>
          <a:p>
            <a:pPr marL="114300" indent="0">
              <a:buNone/>
            </a:pPr>
            <a:endParaRPr lang="en-US" dirty="0" smtClean="0"/>
          </a:p>
          <a:p>
            <a:pPr marL="114300" indent="0">
              <a:buNone/>
            </a:pPr>
            <a:r>
              <a:rPr lang="en-US" dirty="0" err="1" smtClean="0"/>
              <a:t>Tanzt</a:t>
            </a:r>
            <a:r>
              <a:rPr lang="en-US" dirty="0" smtClean="0"/>
              <a:t> du </a:t>
            </a:r>
            <a:r>
              <a:rPr lang="en-US" dirty="0" err="1" smtClean="0"/>
              <a:t>gern</a:t>
            </a:r>
            <a:r>
              <a:rPr lang="en-US" dirty="0" smtClean="0"/>
              <a:t>?</a:t>
            </a:r>
          </a:p>
          <a:p>
            <a:pPr marL="114300" indent="0">
              <a:buNone/>
            </a:pPr>
            <a:r>
              <a:rPr lang="en-US" dirty="0" err="1" smtClean="0"/>
              <a:t>Machst</a:t>
            </a:r>
            <a:r>
              <a:rPr lang="en-US" dirty="0" smtClean="0"/>
              <a:t> du </a:t>
            </a:r>
            <a:r>
              <a:rPr lang="en-US" dirty="0" err="1" smtClean="0"/>
              <a:t>gern</a:t>
            </a:r>
            <a:r>
              <a:rPr lang="en-US" dirty="0" smtClean="0"/>
              <a:t> </a:t>
            </a:r>
            <a:r>
              <a:rPr lang="en-US" dirty="0" err="1" smtClean="0"/>
              <a:t>Hausaufgaben</a:t>
            </a:r>
            <a:r>
              <a:rPr lang="en-US" dirty="0" smtClean="0"/>
              <a:t>?</a:t>
            </a:r>
          </a:p>
          <a:p>
            <a:pPr marL="114300" indent="0">
              <a:buNone/>
            </a:pPr>
            <a:r>
              <a:rPr lang="en-US" dirty="0" err="1" smtClean="0"/>
              <a:t>Schaust</a:t>
            </a:r>
            <a:r>
              <a:rPr lang="en-US" dirty="0" smtClean="0"/>
              <a:t> du </a:t>
            </a:r>
            <a:r>
              <a:rPr lang="en-US" dirty="0" err="1" smtClean="0"/>
              <a:t>gern</a:t>
            </a:r>
            <a:r>
              <a:rPr lang="en-US" dirty="0" smtClean="0"/>
              <a:t> </a:t>
            </a:r>
            <a:r>
              <a:rPr lang="en-US" dirty="0" err="1" smtClean="0"/>
              <a:t>Fernsehen</a:t>
            </a:r>
            <a:r>
              <a:rPr lang="en-US" dirty="0" smtClean="0"/>
              <a:t>?</a:t>
            </a:r>
          </a:p>
          <a:p>
            <a:pPr marL="114300" indent="0">
              <a:buNone/>
            </a:pPr>
            <a:endParaRPr lang="en-US" dirty="0"/>
          </a:p>
          <a:p>
            <a:pPr marL="114300" indent="0">
              <a:buNone/>
            </a:pPr>
            <a:r>
              <a:rPr lang="en-US" u="sng" dirty="0" err="1" smtClean="0"/>
              <a:t>Wann</a:t>
            </a:r>
            <a:r>
              <a:rPr lang="en-US" u="sng" dirty="0" smtClean="0"/>
              <a:t> </a:t>
            </a:r>
            <a:r>
              <a:rPr lang="en-US" dirty="0" err="1" smtClean="0"/>
              <a:t>machst</a:t>
            </a:r>
            <a:r>
              <a:rPr lang="en-US" dirty="0" smtClean="0"/>
              <a:t> du </a:t>
            </a:r>
            <a:r>
              <a:rPr lang="en-US" dirty="0" err="1" smtClean="0"/>
              <a:t>gern</a:t>
            </a:r>
            <a:r>
              <a:rPr lang="en-US" dirty="0" smtClean="0"/>
              <a:t> </a:t>
            </a:r>
            <a:r>
              <a:rPr lang="en-US" dirty="0" err="1" smtClean="0"/>
              <a:t>Hausaufgaben</a:t>
            </a:r>
            <a:r>
              <a:rPr lang="en-US" dirty="0" smtClean="0"/>
              <a:t>? </a:t>
            </a:r>
          </a:p>
          <a:p>
            <a:pPr marL="114300" indent="0">
              <a:buNone/>
            </a:pPr>
            <a:endParaRPr lang="en-US" dirty="0" smtClean="0"/>
          </a:p>
          <a:p>
            <a:pPr marL="114300" indent="0">
              <a:buNone/>
            </a:pPr>
            <a:endParaRPr lang="en-US" dirty="0"/>
          </a:p>
        </p:txBody>
      </p:sp>
      <p:sp>
        <p:nvSpPr>
          <p:cNvPr id="4" name="Content Placeholder 3"/>
          <p:cNvSpPr>
            <a:spLocks noGrp="1"/>
          </p:cNvSpPr>
          <p:nvPr>
            <p:ph sz="half" idx="2"/>
          </p:nvPr>
        </p:nvSpPr>
        <p:spPr/>
        <p:txBody>
          <a:bodyPr>
            <a:normAutofit fontScale="62500" lnSpcReduction="20000"/>
          </a:bodyPr>
          <a:lstStyle/>
          <a:p>
            <a:r>
              <a:rPr lang="en-US" dirty="0" err="1" smtClean="0"/>
              <a:t>Ich</a:t>
            </a:r>
            <a:r>
              <a:rPr lang="en-US" dirty="0" smtClean="0"/>
              <a:t> </a:t>
            </a:r>
            <a:r>
              <a:rPr lang="en-US" dirty="0" err="1" smtClean="0"/>
              <a:t>besuche</a:t>
            </a:r>
            <a:r>
              <a:rPr lang="en-US" dirty="0" smtClean="0"/>
              <a:t> </a:t>
            </a:r>
            <a:r>
              <a:rPr lang="en-US" dirty="0" err="1" smtClean="0"/>
              <a:t>Freunde</a:t>
            </a:r>
            <a:r>
              <a:rPr lang="en-US" dirty="0" smtClean="0"/>
              <a:t>.</a:t>
            </a:r>
          </a:p>
          <a:p>
            <a:r>
              <a:rPr lang="en-US" dirty="0" err="1" smtClean="0"/>
              <a:t>Ich</a:t>
            </a:r>
            <a:r>
              <a:rPr lang="en-US" dirty="0" smtClean="0"/>
              <a:t> </a:t>
            </a:r>
            <a:r>
              <a:rPr lang="en-US" dirty="0" err="1" smtClean="0"/>
              <a:t>bastel</a:t>
            </a:r>
            <a:r>
              <a:rPr lang="en-US" dirty="0" smtClean="0"/>
              <a:t> </a:t>
            </a:r>
            <a:r>
              <a:rPr lang="en-US" dirty="0" err="1" smtClean="0"/>
              <a:t>gern</a:t>
            </a:r>
            <a:r>
              <a:rPr lang="en-US" dirty="0" smtClean="0"/>
              <a:t>.</a:t>
            </a:r>
          </a:p>
          <a:p>
            <a:endParaRPr lang="en-US" dirty="0"/>
          </a:p>
          <a:p>
            <a:r>
              <a:rPr lang="en-US" dirty="0" err="1" smtClean="0"/>
              <a:t>Ich</a:t>
            </a:r>
            <a:r>
              <a:rPr lang="en-US" dirty="0" smtClean="0"/>
              <a:t> </a:t>
            </a:r>
            <a:r>
              <a:rPr lang="en-US" dirty="0" err="1" smtClean="0"/>
              <a:t>wandere</a:t>
            </a:r>
            <a:r>
              <a:rPr lang="en-US" dirty="0" smtClean="0"/>
              <a:t> </a:t>
            </a:r>
            <a:r>
              <a:rPr lang="en-US" dirty="0" err="1" smtClean="0"/>
              <a:t>nicht</a:t>
            </a:r>
            <a:r>
              <a:rPr lang="en-US" dirty="0" smtClean="0"/>
              <a:t> </a:t>
            </a:r>
            <a:r>
              <a:rPr lang="en-US" dirty="0" err="1" smtClean="0"/>
              <a:t>gern</a:t>
            </a:r>
            <a:r>
              <a:rPr lang="en-US" dirty="0" smtClean="0"/>
              <a:t>.</a:t>
            </a:r>
          </a:p>
          <a:p>
            <a:r>
              <a:rPr lang="en-US" dirty="0" err="1" smtClean="0"/>
              <a:t>Ich</a:t>
            </a:r>
            <a:r>
              <a:rPr lang="en-US" dirty="0" smtClean="0"/>
              <a:t> </a:t>
            </a:r>
            <a:r>
              <a:rPr lang="en-US" dirty="0" err="1" smtClean="0"/>
              <a:t>fahre</a:t>
            </a:r>
            <a:r>
              <a:rPr lang="en-US" dirty="0" smtClean="0"/>
              <a:t> </a:t>
            </a:r>
            <a:r>
              <a:rPr lang="en-US" dirty="0" err="1" smtClean="0"/>
              <a:t>nicht</a:t>
            </a:r>
            <a:r>
              <a:rPr lang="en-US" dirty="0" smtClean="0"/>
              <a:t> </a:t>
            </a:r>
            <a:r>
              <a:rPr lang="en-US" dirty="0" err="1" smtClean="0"/>
              <a:t>gern</a:t>
            </a:r>
            <a:r>
              <a:rPr lang="en-US" dirty="0" smtClean="0"/>
              <a:t> Rad.</a:t>
            </a:r>
          </a:p>
          <a:p>
            <a:endParaRPr lang="en-US" dirty="0"/>
          </a:p>
          <a:p>
            <a:endParaRPr lang="en-US" dirty="0" smtClean="0"/>
          </a:p>
          <a:p>
            <a:r>
              <a:rPr lang="en-US" dirty="0" err="1" smtClean="0"/>
              <a:t>Nach</a:t>
            </a:r>
            <a:r>
              <a:rPr lang="en-US" dirty="0" smtClean="0"/>
              <a:t> der </a:t>
            </a:r>
            <a:r>
              <a:rPr lang="en-US" dirty="0" err="1" smtClean="0"/>
              <a:t>Schule</a:t>
            </a:r>
            <a:r>
              <a:rPr lang="en-US" dirty="0" smtClean="0"/>
              <a:t> </a:t>
            </a:r>
            <a:r>
              <a:rPr lang="en-US" dirty="0" err="1" smtClean="0"/>
              <a:t>gehe</a:t>
            </a:r>
            <a:r>
              <a:rPr lang="en-US" dirty="0" smtClean="0"/>
              <a:t> </a:t>
            </a:r>
            <a:r>
              <a:rPr lang="en-US" dirty="0" err="1" smtClean="0"/>
              <a:t>ich</a:t>
            </a:r>
            <a:r>
              <a:rPr lang="en-US" dirty="0" smtClean="0"/>
              <a:t> </a:t>
            </a:r>
            <a:r>
              <a:rPr lang="en-US" dirty="0" err="1" smtClean="0"/>
              <a:t>gern</a:t>
            </a:r>
            <a:r>
              <a:rPr lang="en-US" dirty="0" smtClean="0"/>
              <a:t> ins Kino.</a:t>
            </a:r>
          </a:p>
          <a:p>
            <a:r>
              <a:rPr lang="en-US" dirty="0" err="1" smtClean="0"/>
              <a:t>Im</a:t>
            </a:r>
            <a:r>
              <a:rPr lang="en-US" dirty="0" smtClean="0"/>
              <a:t> Winter </a:t>
            </a:r>
            <a:r>
              <a:rPr lang="en-US" dirty="0" err="1" smtClean="0"/>
              <a:t>laufe</a:t>
            </a:r>
            <a:r>
              <a:rPr lang="en-US" dirty="0" smtClean="0"/>
              <a:t> </a:t>
            </a:r>
            <a:r>
              <a:rPr lang="en-US" dirty="0" err="1" smtClean="0"/>
              <a:t>ich</a:t>
            </a:r>
            <a:r>
              <a:rPr lang="en-US" dirty="0" smtClean="0"/>
              <a:t> Ski.</a:t>
            </a:r>
          </a:p>
          <a:p>
            <a:endParaRPr lang="en-US" dirty="0"/>
          </a:p>
          <a:p>
            <a:endParaRPr lang="en-US" dirty="0" smtClean="0"/>
          </a:p>
          <a:p>
            <a:r>
              <a:rPr lang="en-US" dirty="0" err="1" smtClean="0"/>
              <a:t>Ja</a:t>
            </a:r>
            <a:r>
              <a:rPr lang="en-US" dirty="0" smtClean="0"/>
              <a:t>. </a:t>
            </a:r>
            <a:r>
              <a:rPr lang="en-US" dirty="0" err="1" smtClean="0"/>
              <a:t>Ich</a:t>
            </a:r>
            <a:r>
              <a:rPr lang="en-US" dirty="0" smtClean="0"/>
              <a:t> </a:t>
            </a:r>
            <a:r>
              <a:rPr lang="en-US" dirty="0" err="1" smtClean="0"/>
              <a:t>tanze</a:t>
            </a:r>
            <a:r>
              <a:rPr lang="en-US" dirty="0" smtClean="0"/>
              <a:t> </a:t>
            </a:r>
            <a:r>
              <a:rPr lang="en-US" dirty="0" err="1" smtClean="0"/>
              <a:t>gern</a:t>
            </a:r>
            <a:r>
              <a:rPr lang="en-US" dirty="0" smtClean="0"/>
              <a:t>.</a:t>
            </a:r>
          </a:p>
          <a:p>
            <a:r>
              <a:rPr lang="en-US" dirty="0" smtClean="0"/>
              <a:t>Nein. </a:t>
            </a:r>
            <a:r>
              <a:rPr lang="en-US" dirty="0" err="1" smtClean="0"/>
              <a:t>Ich</a:t>
            </a:r>
            <a:r>
              <a:rPr lang="en-US" dirty="0" smtClean="0"/>
              <a:t> </a:t>
            </a:r>
            <a:r>
              <a:rPr lang="en-US" dirty="0" err="1" smtClean="0"/>
              <a:t>mache</a:t>
            </a:r>
            <a:r>
              <a:rPr lang="en-US" dirty="0" smtClean="0"/>
              <a:t> </a:t>
            </a:r>
            <a:r>
              <a:rPr lang="en-US" dirty="0" err="1" smtClean="0"/>
              <a:t>nicht</a:t>
            </a:r>
            <a:r>
              <a:rPr lang="en-US" dirty="0" smtClean="0"/>
              <a:t> </a:t>
            </a:r>
            <a:r>
              <a:rPr lang="en-US" dirty="0" err="1" smtClean="0"/>
              <a:t>gern</a:t>
            </a:r>
            <a:r>
              <a:rPr lang="en-US" dirty="0" smtClean="0"/>
              <a:t> </a:t>
            </a:r>
            <a:r>
              <a:rPr lang="en-US" dirty="0" err="1" smtClean="0"/>
              <a:t>Hausaufgaben</a:t>
            </a:r>
            <a:r>
              <a:rPr lang="en-US" dirty="0" smtClean="0"/>
              <a:t>.</a:t>
            </a:r>
            <a:endParaRPr lang="en-US" dirty="0"/>
          </a:p>
        </p:txBody>
      </p:sp>
    </p:spTree>
    <p:extLst>
      <p:ext uri="{BB962C8B-B14F-4D97-AF65-F5344CB8AC3E}">
        <p14:creationId xmlns:p14="http://schemas.microsoft.com/office/powerpoint/2010/main" val="216920069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7620000" cy="822065"/>
          </a:xfrm>
        </p:spPr>
        <p:txBody>
          <a:bodyPr/>
          <a:lstStyle/>
          <a:p>
            <a:r>
              <a:rPr lang="en-US" dirty="0" err="1" smtClean="0"/>
              <a:t>Fragen</a:t>
            </a:r>
            <a:r>
              <a:rPr lang="en-US" dirty="0" smtClean="0"/>
              <a:t>:                      </a:t>
            </a:r>
            <a:r>
              <a:rPr lang="en-US" dirty="0" err="1" smtClean="0"/>
              <a:t>Vokabeln</a:t>
            </a:r>
            <a:r>
              <a:rPr lang="en-US" dirty="0" smtClean="0"/>
              <a:t>:</a:t>
            </a:r>
            <a:endParaRPr lang="en-US" dirty="0"/>
          </a:p>
        </p:txBody>
      </p:sp>
      <p:sp>
        <p:nvSpPr>
          <p:cNvPr id="3" name="Content Placeholder 2"/>
          <p:cNvSpPr>
            <a:spLocks noGrp="1"/>
          </p:cNvSpPr>
          <p:nvPr>
            <p:ph sz="half" idx="1"/>
          </p:nvPr>
        </p:nvSpPr>
        <p:spPr/>
        <p:txBody>
          <a:bodyPr>
            <a:normAutofit fontScale="85000" lnSpcReduction="20000"/>
          </a:bodyPr>
          <a:lstStyle/>
          <a:p>
            <a:pPr marL="342900" lvl="1">
              <a:buClr>
                <a:schemeClr val="accent1"/>
              </a:buClr>
            </a:pPr>
            <a:r>
              <a:rPr lang="en-US" sz="2000" dirty="0"/>
              <a:t>Was </a:t>
            </a:r>
            <a:r>
              <a:rPr lang="en-US" sz="2000" dirty="0" err="1"/>
              <a:t>machst</a:t>
            </a:r>
            <a:r>
              <a:rPr lang="en-US" sz="2000" dirty="0"/>
              <a:t> du </a:t>
            </a:r>
            <a:r>
              <a:rPr lang="en-US" sz="2000" dirty="0" err="1"/>
              <a:t>gern</a:t>
            </a:r>
            <a:r>
              <a:rPr lang="en-US" sz="2000" dirty="0"/>
              <a:t>? </a:t>
            </a:r>
            <a:endParaRPr lang="en-US" sz="2000" dirty="0" smtClean="0"/>
          </a:p>
          <a:p>
            <a:pPr marL="342900" lvl="1">
              <a:buClr>
                <a:schemeClr val="accent1"/>
              </a:buClr>
            </a:pPr>
            <a:r>
              <a:rPr lang="en-US" sz="2000" dirty="0" smtClean="0"/>
              <a:t>Was </a:t>
            </a:r>
            <a:r>
              <a:rPr lang="en-US" sz="2000" dirty="0" err="1"/>
              <a:t>machst</a:t>
            </a:r>
            <a:r>
              <a:rPr lang="en-US" sz="2000" dirty="0"/>
              <a:t> du </a:t>
            </a:r>
            <a:r>
              <a:rPr lang="en-US" sz="2000" dirty="0" err="1"/>
              <a:t>nicht</a:t>
            </a:r>
            <a:r>
              <a:rPr lang="en-US" sz="2000" dirty="0"/>
              <a:t> (so) </a:t>
            </a:r>
            <a:r>
              <a:rPr lang="en-US" sz="2000" dirty="0" err="1"/>
              <a:t>gern</a:t>
            </a:r>
            <a:r>
              <a:rPr lang="en-US" sz="2000" dirty="0"/>
              <a:t>? </a:t>
            </a:r>
            <a:endParaRPr lang="en-US" sz="2000" dirty="0" smtClean="0"/>
          </a:p>
          <a:p>
            <a:pPr marL="342900" lvl="1">
              <a:buClr>
                <a:schemeClr val="accent1"/>
              </a:buClr>
            </a:pPr>
            <a:r>
              <a:rPr lang="en-US" sz="2000" dirty="0" smtClean="0"/>
              <a:t>Hast </a:t>
            </a:r>
            <a:r>
              <a:rPr lang="en-US" sz="2000" dirty="0"/>
              <a:t>du </a:t>
            </a:r>
            <a:r>
              <a:rPr lang="en-US" sz="2000" dirty="0" err="1"/>
              <a:t>andere</a:t>
            </a:r>
            <a:r>
              <a:rPr lang="en-US" sz="2000" dirty="0"/>
              <a:t> </a:t>
            </a:r>
            <a:r>
              <a:rPr lang="en-US" sz="2000" dirty="0" err="1"/>
              <a:t>Interessen</a:t>
            </a:r>
            <a:r>
              <a:rPr lang="en-US" sz="2000" dirty="0"/>
              <a:t>? </a:t>
            </a:r>
            <a:endParaRPr lang="en-US" sz="2000" dirty="0" smtClean="0"/>
          </a:p>
          <a:p>
            <a:pPr marL="342900" lvl="1">
              <a:buClr>
                <a:schemeClr val="accent1"/>
              </a:buClr>
            </a:pPr>
            <a:r>
              <a:rPr lang="en-US" sz="2000" dirty="0" err="1" smtClean="0"/>
              <a:t>Spielst</a:t>
            </a:r>
            <a:r>
              <a:rPr lang="en-US" sz="2000" dirty="0" smtClean="0"/>
              <a:t> </a:t>
            </a:r>
            <a:r>
              <a:rPr lang="en-US" sz="2000" dirty="0"/>
              <a:t>du </a:t>
            </a:r>
            <a:r>
              <a:rPr lang="en-US" sz="2000" dirty="0" err="1"/>
              <a:t>ein</a:t>
            </a:r>
            <a:r>
              <a:rPr lang="en-US" sz="2000" dirty="0"/>
              <a:t> Instrument? </a:t>
            </a:r>
            <a:endParaRPr lang="en-US" sz="2000" dirty="0" smtClean="0"/>
          </a:p>
          <a:p>
            <a:pPr marL="342900" lvl="1">
              <a:buClr>
                <a:schemeClr val="accent1"/>
              </a:buClr>
            </a:pPr>
            <a:r>
              <a:rPr lang="en-US" sz="2000" dirty="0" smtClean="0"/>
              <a:t>Was </a:t>
            </a:r>
            <a:r>
              <a:rPr lang="en-US" sz="2000" dirty="0" err="1" smtClean="0"/>
              <a:t>machst</a:t>
            </a:r>
            <a:r>
              <a:rPr lang="en-US" sz="2000" dirty="0" smtClean="0"/>
              <a:t> du in </a:t>
            </a:r>
            <a:r>
              <a:rPr lang="en-US" sz="2000" dirty="0" err="1" smtClean="0"/>
              <a:t>deiner</a:t>
            </a:r>
            <a:r>
              <a:rPr lang="en-US" sz="2000" dirty="0" smtClean="0"/>
              <a:t> </a:t>
            </a:r>
            <a:r>
              <a:rPr lang="en-US" sz="2000" dirty="0" err="1" smtClean="0"/>
              <a:t>Freizeit</a:t>
            </a:r>
            <a:r>
              <a:rPr lang="en-US" sz="2000" dirty="0" smtClean="0"/>
              <a:t>?</a:t>
            </a:r>
          </a:p>
          <a:p>
            <a:pPr marL="342900" lvl="1">
              <a:buClr>
                <a:schemeClr val="accent1"/>
              </a:buClr>
            </a:pPr>
            <a:r>
              <a:rPr lang="en-US" sz="2000" dirty="0" err="1" smtClean="0"/>
              <a:t>Machst</a:t>
            </a:r>
            <a:r>
              <a:rPr lang="en-US" sz="2000" dirty="0" smtClean="0"/>
              <a:t> du Sport?</a:t>
            </a:r>
          </a:p>
          <a:p>
            <a:pPr marL="342900" lvl="1">
              <a:buClr>
                <a:schemeClr val="accent1"/>
              </a:buClr>
            </a:pPr>
            <a:r>
              <a:rPr lang="en-US" sz="2000" dirty="0" err="1" smtClean="0"/>
              <a:t>Schwimmst</a:t>
            </a:r>
            <a:r>
              <a:rPr lang="en-US" sz="2000" dirty="0" smtClean="0"/>
              <a:t> du </a:t>
            </a:r>
            <a:r>
              <a:rPr lang="en-US" sz="2000" dirty="0" err="1" smtClean="0"/>
              <a:t>gern</a:t>
            </a:r>
            <a:r>
              <a:rPr lang="en-US" sz="2000" dirty="0" smtClean="0"/>
              <a:t>?</a:t>
            </a:r>
          </a:p>
          <a:p>
            <a:pPr marL="342900" lvl="1">
              <a:buClr>
                <a:schemeClr val="accent1"/>
              </a:buClr>
            </a:pPr>
            <a:r>
              <a:rPr lang="en-US" sz="2000" dirty="0" err="1" smtClean="0"/>
              <a:t>Spielst</a:t>
            </a:r>
            <a:r>
              <a:rPr lang="en-US" sz="2000" dirty="0" smtClean="0"/>
              <a:t> du </a:t>
            </a:r>
            <a:r>
              <a:rPr lang="en-US" sz="2000" dirty="0" err="1" smtClean="0"/>
              <a:t>Fussball</a:t>
            </a:r>
            <a:r>
              <a:rPr lang="en-US" sz="2000" dirty="0" smtClean="0"/>
              <a:t>?</a:t>
            </a:r>
          </a:p>
          <a:p>
            <a:pPr marL="342900" lvl="1">
              <a:buClr>
                <a:schemeClr val="accent1"/>
              </a:buClr>
            </a:pPr>
            <a:r>
              <a:rPr lang="en-US" sz="2000" dirty="0" smtClean="0"/>
              <a:t>Was </a:t>
            </a:r>
            <a:r>
              <a:rPr lang="en-US" sz="2000" dirty="0" err="1" smtClean="0"/>
              <a:t>machst</a:t>
            </a:r>
            <a:r>
              <a:rPr lang="en-US" sz="2000" dirty="0" smtClean="0"/>
              <a:t> du </a:t>
            </a:r>
            <a:r>
              <a:rPr lang="en-US" sz="2000" dirty="0" err="1" smtClean="0"/>
              <a:t>nach</a:t>
            </a:r>
            <a:r>
              <a:rPr lang="en-US" sz="2000" dirty="0" smtClean="0"/>
              <a:t> der </a:t>
            </a:r>
            <a:r>
              <a:rPr lang="en-US" sz="2000" dirty="0" err="1" smtClean="0"/>
              <a:t>Schule</a:t>
            </a:r>
            <a:r>
              <a:rPr lang="en-US" sz="2000" dirty="0" smtClean="0"/>
              <a:t>?</a:t>
            </a:r>
          </a:p>
          <a:p>
            <a:pPr marL="342900" lvl="1">
              <a:buClr>
                <a:schemeClr val="accent1"/>
              </a:buClr>
            </a:pPr>
            <a:r>
              <a:rPr lang="en-US" sz="2000" dirty="0" smtClean="0"/>
              <a:t>Was </a:t>
            </a:r>
            <a:r>
              <a:rPr lang="en-US" sz="2000" dirty="0" err="1" smtClean="0"/>
              <a:t>machst</a:t>
            </a:r>
            <a:r>
              <a:rPr lang="en-US" sz="2000" dirty="0" smtClean="0"/>
              <a:t> du </a:t>
            </a:r>
            <a:r>
              <a:rPr lang="en-US" sz="2000" dirty="0" err="1" smtClean="0"/>
              <a:t>im</a:t>
            </a:r>
            <a:r>
              <a:rPr lang="en-US" sz="2000" dirty="0" smtClean="0"/>
              <a:t> </a:t>
            </a:r>
            <a:r>
              <a:rPr lang="en-US" sz="2000" dirty="0" err="1" smtClean="0"/>
              <a:t>Sommer</a:t>
            </a:r>
            <a:endParaRPr lang="en-US" sz="2000" dirty="0"/>
          </a:p>
          <a:p>
            <a:endParaRPr lang="en-US" sz="2000" dirty="0"/>
          </a:p>
        </p:txBody>
      </p:sp>
      <p:sp>
        <p:nvSpPr>
          <p:cNvPr id="4" name="Text Placeholder 3"/>
          <p:cNvSpPr>
            <a:spLocks noGrp="1"/>
          </p:cNvSpPr>
          <p:nvPr>
            <p:ph sz="half" idx="2"/>
          </p:nvPr>
        </p:nvSpPr>
        <p:spPr>
          <a:xfrm>
            <a:off x="4114799" y="1536192"/>
            <a:ext cx="4868508" cy="4590288"/>
          </a:xfrm>
        </p:spPr>
        <p:txBody>
          <a:bodyPr>
            <a:normAutofit fontScale="85000" lnSpcReduction="20000"/>
          </a:bodyPr>
          <a:lstStyle/>
          <a:p>
            <a:r>
              <a:rPr lang="en-US" dirty="0" err="1" smtClean="0"/>
              <a:t>laufen</a:t>
            </a:r>
            <a:r>
              <a:rPr lang="en-US" dirty="0" smtClean="0"/>
              <a:t> – to run</a:t>
            </a:r>
          </a:p>
          <a:p>
            <a:r>
              <a:rPr lang="en-US" dirty="0" err="1" smtClean="0"/>
              <a:t>schlafen</a:t>
            </a:r>
            <a:r>
              <a:rPr lang="en-US" dirty="0" smtClean="0"/>
              <a:t> – to sleep</a:t>
            </a:r>
          </a:p>
          <a:p>
            <a:r>
              <a:rPr lang="en-US" dirty="0" smtClean="0"/>
              <a:t>Wie gut </a:t>
            </a:r>
            <a:r>
              <a:rPr lang="en-US" dirty="0" err="1" smtClean="0"/>
              <a:t>bist</a:t>
            </a:r>
            <a:r>
              <a:rPr lang="en-US" dirty="0" smtClean="0"/>
              <a:t> du in Basketball?</a:t>
            </a:r>
          </a:p>
          <a:p>
            <a:r>
              <a:rPr lang="en-US" dirty="0" err="1" smtClean="0"/>
              <a:t>Nichts</a:t>
            </a:r>
            <a:r>
              <a:rPr lang="en-US" dirty="0" smtClean="0"/>
              <a:t>! – nothing</a:t>
            </a:r>
          </a:p>
          <a:p>
            <a:endParaRPr lang="en-US" dirty="0" smtClean="0"/>
          </a:p>
          <a:p>
            <a:r>
              <a:rPr lang="en-US" dirty="0" smtClean="0"/>
              <a:t>am Morgen (in the morning)</a:t>
            </a:r>
          </a:p>
          <a:p>
            <a:r>
              <a:rPr lang="en-US" dirty="0" smtClean="0"/>
              <a:t>am </a:t>
            </a:r>
            <a:r>
              <a:rPr lang="en-US" dirty="0" err="1" smtClean="0"/>
              <a:t>Vormittag</a:t>
            </a:r>
            <a:r>
              <a:rPr lang="en-US" dirty="0" smtClean="0"/>
              <a:t> (~ 10-11am)</a:t>
            </a:r>
          </a:p>
          <a:p>
            <a:r>
              <a:rPr lang="en-US" dirty="0" smtClean="0"/>
              <a:t>am </a:t>
            </a:r>
            <a:r>
              <a:rPr lang="en-US" dirty="0" err="1" smtClean="0"/>
              <a:t>Mittag</a:t>
            </a:r>
            <a:r>
              <a:rPr lang="en-US" dirty="0" smtClean="0"/>
              <a:t> (at noon)</a:t>
            </a:r>
          </a:p>
          <a:p>
            <a:r>
              <a:rPr lang="en-US" dirty="0" smtClean="0"/>
              <a:t>am </a:t>
            </a:r>
            <a:r>
              <a:rPr lang="en-US" dirty="0" err="1" smtClean="0"/>
              <a:t>Nachmittag</a:t>
            </a:r>
            <a:r>
              <a:rPr lang="en-US" dirty="0" smtClean="0"/>
              <a:t> (in the afternoon)</a:t>
            </a:r>
          </a:p>
          <a:p>
            <a:r>
              <a:rPr lang="en-US" dirty="0" smtClean="0"/>
              <a:t>am </a:t>
            </a:r>
            <a:r>
              <a:rPr lang="en-US" dirty="0" err="1" smtClean="0"/>
              <a:t>Abend</a:t>
            </a:r>
            <a:r>
              <a:rPr lang="en-US" dirty="0" smtClean="0"/>
              <a:t> (in the evening)</a:t>
            </a:r>
          </a:p>
          <a:p>
            <a:r>
              <a:rPr lang="en-US" dirty="0" smtClean="0"/>
              <a:t>in der </a:t>
            </a:r>
            <a:r>
              <a:rPr lang="en-US" dirty="0" err="1" smtClean="0"/>
              <a:t>Nacht</a:t>
            </a:r>
            <a:r>
              <a:rPr lang="en-US" dirty="0" smtClean="0"/>
              <a:t> (in the night)</a:t>
            </a:r>
            <a:endParaRPr lang="en-US" dirty="0"/>
          </a:p>
          <a:p>
            <a:r>
              <a:rPr lang="en-US" dirty="0" err="1" smtClean="0"/>
              <a:t>Mitternacht</a:t>
            </a:r>
            <a:r>
              <a:rPr lang="en-US" dirty="0" smtClean="0"/>
              <a:t> (midnight)</a:t>
            </a:r>
          </a:p>
          <a:p>
            <a:endParaRPr lang="en-US" dirty="0" smtClean="0"/>
          </a:p>
          <a:p>
            <a:endParaRPr lang="en-US" dirty="0"/>
          </a:p>
        </p:txBody>
      </p:sp>
    </p:spTree>
    <p:extLst>
      <p:ext uri="{BB962C8B-B14F-4D97-AF65-F5344CB8AC3E}">
        <p14:creationId xmlns:p14="http://schemas.microsoft.com/office/powerpoint/2010/main" val="380787559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Sentence structure</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22757163"/>
              </p:ext>
            </p:extLst>
          </p:nvPr>
        </p:nvGraphicFramePr>
        <p:xfrm>
          <a:off x="456785" y="1614631"/>
          <a:ext cx="7620415" cy="3931919"/>
        </p:xfrm>
        <a:graphic>
          <a:graphicData uri="http://schemas.openxmlformats.org/drawingml/2006/table">
            <a:tbl>
              <a:tblPr firstRow="1" bandRow="1">
                <a:tableStyleId>{5C22544A-7EE6-4342-B048-85BDC9FD1C3A}</a:tableStyleId>
              </a:tblPr>
              <a:tblGrid>
                <a:gridCol w="1524083"/>
                <a:gridCol w="1497063"/>
                <a:gridCol w="1832769"/>
                <a:gridCol w="1544143"/>
                <a:gridCol w="1222357"/>
              </a:tblGrid>
              <a:tr h="536351">
                <a:tc>
                  <a:txBody>
                    <a:bodyPr/>
                    <a:lstStyle/>
                    <a:p>
                      <a:pPr marL="342900" indent="-342900">
                        <a:buAutoNum type="arabicPeriod"/>
                      </a:pPr>
                      <a:r>
                        <a:rPr lang="en-US" u="sng" dirty="0" smtClean="0">
                          <a:solidFill>
                            <a:srgbClr val="FF0000"/>
                          </a:solidFill>
                        </a:rPr>
                        <a:t>place</a:t>
                      </a:r>
                    </a:p>
                    <a:p>
                      <a:pPr marL="0" indent="0">
                        <a:buNone/>
                      </a:pPr>
                      <a:r>
                        <a:rPr lang="en-US" dirty="0" smtClean="0"/>
                        <a:t>subject</a:t>
                      </a:r>
                      <a:r>
                        <a:rPr lang="en-US" baseline="0" dirty="0" smtClean="0"/>
                        <a:t> or time express</a:t>
                      </a:r>
                      <a:endParaRPr lang="en-US" dirty="0"/>
                    </a:p>
                  </a:txBody>
                  <a:tcPr marL="141722" marR="141722"/>
                </a:tc>
                <a:tc>
                  <a:txBody>
                    <a:bodyPr/>
                    <a:lstStyle/>
                    <a:p>
                      <a:r>
                        <a:rPr lang="en-US" u="sng" dirty="0" smtClean="0">
                          <a:solidFill>
                            <a:srgbClr val="FF0000"/>
                          </a:solidFill>
                        </a:rPr>
                        <a:t>2</a:t>
                      </a:r>
                      <a:r>
                        <a:rPr lang="en-US" u="sng" baseline="30000" dirty="0" smtClean="0">
                          <a:solidFill>
                            <a:srgbClr val="FF0000"/>
                          </a:solidFill>
                        </a:rPr>
                        <a:t>nd</a:t>
                      </a:r>
                      <a:r>
                        <a:rPr lang="en-US" u="sng" dirty="0" smtClean="0">
                          <a:solidFill>
                            <a:srgbClr val="FF0000"/>
                          </a:solidFill>
                        </a:rPr>
                        <a:t> place</a:t>
                      </a:r>
                      <a:r>
                        <a:rPr lang="en-US" dirty="0" smtClean="0"/>
                        <a:t> – conjugated verb</a:t>
                      </a:r>
                      <a:endParaRPr lang="en-US" dirty="0"/>
                    </a:p>
                  </a:txBody>
                  <a:tcPr marL="141722" marR="141722"/>
                </a:tc>
                <a:tc>
                  <a:txBody>
                    <a:bodyPr/>
                    <a:lstStyle/>
                    <a:p>
                      <a:endParaRPr lang="en-US" dirty="0"/>
                    </a:p>
                  </a:txBody>
                  <a:tcPr marL="141722" marR="141722"/>
                </a:tc>
                <a:tc>
                  <a:txBody>
                    <a:bodyPr/>
                    <a:lstStyle/>
                    <a:p>
                      <a:endParaRPr lang="en-US"/>
                    </a:p>
                  </a:txBody>
                  <a:tcPr marL="141722" marR="141722"/>
                </a:tc>
                <a:tc>
                  <a:txBody>
                    <a:bodyPr/>
                    <a:lstStyle/>
                    <a:p>
                      <a:endParaRPr lang="en-US" dirty="0"/>
                    </a:p>
                  </a:txBody>
                  <a:tcPr marL="141722" marR="141722"/>
                </a:tc>
              </a:tr>
              <a:tr h="536351">
                <a:tc>
                  <a:txBody>
                    <a:bodyPr/>
                    <a:lstStyle/>
                    <a:p>
                      <a:r>
                        <a:rPr lang="en-US" dirty="0" err="1" smtClean="0"/>
                        <a:t>Ich</a:t>
                      </a:r>
                      <a:endParaRPr lang="en-US" dirty="0" smtClean="0"/>
                    </a:p>
                    <a:p>
                      <a:endParaRPr lang="en-US" dirty="0"/>
                    </a:p>
                  </a:txBody>
                  <a:tcPr marL="141722" marR="141722"/>
                </a:tc>
                <a:tc>
                  <a:txBody>
                    <a:bodyPr/>
                    <a:lstStyle/>
                    <a:p>
                      <a:r>
                        <a:rPr lang="en-US" dirty="0" err="1" smtClean="0"/>
                        <a:t>schwimme</a:t>
                      </a:r>
                      <a:endParaRPr lang="en-US" dirty="0"/>
                    </a:p>
                  </a:txBody>
                  <a:tcPr marL="141722" marR="141722"/>
                </a:tc>
                <a:tc>
                  <a:txBody>
                    <a:bodyPr/>
                    <a:lstStyle/>
                    <a:p>
                      <a:r>
                        <a:rPr lang="en-US" dirty="0" err="1" smtClean="0"/>
                        <a:t>gern</a:t>
                      </a:r>
                      <a:r>
                        <a:rPr lang="en-US" dirty="0" smtClean="0"/>
                        <a:t>.</a:t>
                      </a:r>
                      <a:endParaRPr lang="en-US" dirty="0"/>
                    </a:p>
                  </a:txBody>
                  <a:tcPr marL="141722" marR="141722"/>
                </a:tc>
                <a:tc>
                  <a:txBody>
                    <a:bodyPr/>
                    <a:lstStyle/>
                    <a:p>
                      <a:endParaRPr lang="en-US"/>
                    </a:p>
                  </a:txBody>
                  <a:tcPr marL="141722" marR="141722"/>
                </a:tc>
                <a:tc>
                  <a:txBody>
                    <a:bodyPr/>
                    <a:lstStyle/>
                    <a:p>
                      <a:endParaRPr lang="en-US" dirty="0"/>
                    </a:p>
                  </a:txBody>
                  <a:tcPr marL="141722" marR="141722"/>
                </a:tc>
              </a:tr>
              <a:tr h="536351">
                <a:tc>
                  <a:txBody>
                    <a:bodyPr/>
                    <a:lstStyle/>
                    <a:p>
                      <a:r>
                        <a:rPr lang="en-US" dirty="0" smtClean="0"/>
                        <a:t>Peter </a:t>
                      </a:r>
                    </a:p>
                    <a:p>
                      <a:endParaRPr lang="en-US" dirty="0"/>
                    </a:p>
                  </a:txBody>
                  <a:tcPr marL="141722" marR="141722"/>
                </a:tc>
                <a:tc>
                  <a:txBody>
                    <a:bodyPr/>
                    <a:lstStyle/>
                    <a:p>
                      <a:r>
                        <a:rPr lang="en-US" dirty="0" err="1" smtClean="0"/>
                        <a:t>spielt</a:t>
                      </a:r>
                      <a:r>
                        <a:rPr lang="en-US" dirty="0" smtClean="0"/>
                        <a:t> </a:t>
                      </a:r>
                      <a:endParaRPr lang="en-US" dirty="0"/>
                    </a:p>
                  </a:txBody>
                  <a:tcPr marL="141722" marR="141722"/>
                </a:tc>
                <a:tc>
                  <a:txBody>
                    <a:bodyPr/>
                    <a:lstStyle/>
                    <a:p>
                      <a:r>
                        <a:rPr lang="en-US" dirty="0" err="1" smtClean="0"/>
                        <a:t>nicht</a:t>
                      </a:r>
                      <a:r>
                        <a:rPr lang="en-US" dirty="0" smtClean="0"/>
                        <a:t> so </a:t>
                      </a:r>
                      <a:r>
                        <a:rPr lang="en-US" dirty="0" err="1" smtClean="0"/>
                        <a:t>gern</a:t>
                      </a:r>
                      <a:r>
                        <a:rPr lang="en-US" dirty="0" smtClean="0"/>
                        <a:t> </a:t>
                      </a:r>
                      <a:endParaRPr lang="en-US" dirty="0"/>
                    </a:p>
                  </a:txBody>
                  <a:tcPr marL="141722" marR="141722"/>
                </a:tc>
                <a:tc>
                  <a:txBody>
                    <a:bodyPr/>
                    <a:lstStyle/>
                    <a:p>
                      <a:r>
                        <a:rPr lang="en-US" dirty="0" err="1" smtClean="0"/>
                        <a:t>Schach</a:t>
                      </a:r>
                      <a:r>
                        <a:rPr lang="en-US" dirty="0" smtClean="0"/>
                        <a:t>.</a:t>
                      </a:r>
                      <a:endParaRPr lang="en-US" dirty="0"/>
                    </a:p>
                  </a:txBody>
                  <a:tcPr marL="141722" marR="141722"/>
                </a:tc>
                <a:tc>
                  <a:txBody>
                    <a:bodyPr/>
                    <a:lstStyle/>
                    <a:p>
                      <a:endParaRPr lang="en-US"/>
                    </a:p>
                  </a:txBody>
                  <a:tcPr marL="141722" marR="141722"/>
                </a:tc>
              </a:tr>
              <a:tr h="536351">
                <a:tc>
                  <a:txBody>
                    <a:bodyPr/>
                    <a:lstStyle/>
                    <a:p>
                      <a:r>
                        <a:rPr lang="en-US" dirty="0" err="1" smtClean="0"/>
                        <a:t>Nach</a:t>
                      </a:r>
                      <a:r>
                        <a:rPr lang="en-US" dirty="0" smtClean="0"/>
                        <a:t> der </a:t>
                      </a:r>
                      <a:r>
                        <a:rPr lang="en-US" dirty="0" err="1" smtClean="0"/>
                        <a:t>Schule</a:t>
                      </a:r>
                      <a:endParaRPr lang="en-US" dirty="0"/>
                    </a:p>
                  </a:txBody>
                  <a:tcPr marL="141722" marR="141722"/>
                </a:tc>
                <a:tc>
                  <a:txBody>
                    <a:bodyPr/>
                    <a:lstStyle/>
                    <a:p>
                      <a:r>
                        <a:rPr lang="en-US" dirty="0" err="1" smtClean="0"/>
                        <a:t>schwimme</a:t>
                      </a:r>
                      <a:r>
                        <a:rPr lang="en-US" baseline="0" dirty="0" smtClean="0"/>
                        <a:t> </a:t>
                      </a:r>
                      <a:endParaRPr lang="en-US" dirty="0"/>
                    </a:p>
                  </a:txBody>
                  <a:tcPr marL="141722" marR="141722"/>
                </a:tc>
                <a:tc>
                  <a:txBody>
                    <a:bodyPr/>
                    <a:lstStyle/>
                    <a:p>
                      <a:r>
                        <a:rPr lang="en-US" dirty="0" err="1" smtClean="0"/>
                        <a:t>ich</a:t>
                      </a:r>
                      <a:r>
                        <a:rPr lang="en-US" dirty="0" smtClean="0"/>
                        <a:t> </a:t>
                      </a:r>
                      <a:endParaRPr lang="en-US" dirty="0"/>
                    </a:p>
                  </a:txBody>
                  <a:tcPr marL="141722" marR="141722"/>
                </a:tc>
                <a:tc>
                  <a:txBody>
                    <a:bodyPr/>
                    <a:lstStyle/>
                    <a:p>
                      <a:r>
                        <a:rPr lang="en-US" dirty="0" err="1" smtClean="0"/>
                        <a:t>gern</a:t>
                      </a:r>
                      <a:r>
                        <a:rPr lang="en-US" dirty="0" smtClean="0"/>
                        <a:t>.</a:t>
                      </a:r>
                      <a:endParaRPr lang="en-US" dirty="0"/>
                    </a:p>
                  </a:txBody>
                  <a:tcPr marL="141722" marR="141722"/>
                </a:tc>
                <a:tc>
                  <a:txBody>
                    <a:bodyPr/>
                    <a:lstStyle/>
                    <a:p>
                      <a:endParaRPr lang="en-US"/>
                    </a:p>
                  </a:txBody>
                  <a:tcPr marL="141722" marR="141722"/>
                </a:tc>
              </a:tr>
              <a:tr h="306487">
                <a:tc>
                  <a:txBody>
                    <a:bodyPr/>
                    <a:lstStyle/>
                    <a:p>
                      <a:r>
                        <a:rPr lang="en-US" dirty="0" err="1" smtClean="0"/>
                        <a:t>Ich</a:t>
                      </a:r>
                      <a:r>
                        <a:rPr lang="en-US" dirty="0" smtClean="0"/>
                        <a:t> </a:t>
                      </a:r>
                      <a:endParaRPr lang="en-US" dirty="0"/>
                    </a:p>
                  </a:txBody>
                  <a:tcPr marL="141722" marR="141722"/>
                </a:tc>
                <a:tc>
                  <a:txBody>
                    <a:bodyPr/>
                    <a:lstStyle/>
                    <a:p>
                      <a:r>
                        <a:rPr lang="en-US" dirty="0" err="1" smtClean="0"/>
                        <a:t>schwimme</a:t>
                      </a:r>
                      <a:endParaRPr lang="en-US" dirty="0"/>
                    </a:p>
                  </a:txBody>
                  <a:tcPr marL="141722" marR="141722"/>
                </a:tc>
                <a:tc>
                  <a:txBody>
                    <a:bodyPr/>
                    <a:lstStyle/>
                    <a:p>
                      <a:r>
                        <a:rPr lang="en-US" dirty="0" err="1" smtClean="0"/>
                        <a:t>nach</a:t>
                      </a:r>
                      <a:r>
                        <a:rPr lang="en-US" dirty="0" smtClean="0"/>
                        <a:t> der </a:t>
                      </a:r>
                      <a:r>
                        <a:rPr lang="en-US" dirty="0" err="1" smtClean="0"/>
                        <a:t>Schule</a:t>
                      </a:r>
                      <a:endParaRPr lang="en-US" dirty="0"/>
                    </a:p>
                  </a:txBody>
                  <a:tcPr marL="141722" marR="141722"/>
                </a:tc>
                <a:tc>
                  <a:txBody>
                    <a:bodyPr/>
                    <a:lstStyle/>
                    <a:p>
                      <a:r>
                        <a:rPr lang="en-US" dirty="0" err="1" smtClean="0"/>
                        <a:t>gern</a:t>
                      </a:r>
                      <a:r>
                        <a:rPr lang="en-US" dirty="0" smtClean="0"/>
                        <a:t>.</a:t>
                      </a:r>
                      <a:endParaRPr lang="en-US" dirty="0"/>
                    </a:p>
                  </a:txBody>
                  <a:tcPr marL="141722" marR="141722"/>
                </a:tc>
                <a:tc>
                  <a:txBody>
                    <a:bodyPr/>
                    <a:lstStyle/>
                    <a:p>
                      <a:endParaRPr lang="en-US"/>
                    </a:p>
                  </a:txBody>
                  <a:tcPr marL="141722" marR="141722"/>
                </a:tc>
              </a:tr>
              <a:tr h="306487">
                <a:tc>
                  <a:txBody>
                    <a:bodyPr/>
                    <a:lstStyle/>
                    <a:p>
                      <a:r>
                        <a:rPr lang="en-US" dirty="0" err="1" smtClean="0"/>
                        <a:t>Im</a:t>
                      </a:r>
                      <a:r>
                        <a:rPr lang="en-US" dirty="0" smtClean="0"/>
                        <a:t> </a:t>
                      </a:r>
                      <a:r>
                        <a:rPr lang="en-US" dirty="0" err="1" smtClean="0"/>
                        <a:t>Sommer</a:t>
                      </a:r>
                      <a:endParaRPr lang="en-US" dirty="0"/>
                    </a:p>
                  </a:txBody>
                  <a:tcPr marL="141722" marR="141722"/>
                </a:tc>
                <a:tc>
                  <a:txBody>
                    <a:bodyPr/>
                    <a:lstStyle/>
                    <a:p>
                      <a:r>
                        <a:rPr lang="en-US" dirty="0" err="1" smtClean="0"/>
                        <a:t>wandert</a:t>
                      </a:r>
                      <a:endParaRPr lang="en-US" dirty="0"/>
                    </a:p>
                  </a:txBody>
                  <a:tcPr marL="141722" marR="141722"/>
                </a:tc>
                <a:tc>
                  <a:txBody>
                    <a:bodyPr/>
                    <a:lstStyle/>
                    <a:p>
                      <a:r>
                        <a:rPr lang="en-US" dirty="0" smtClean="0"/>
                        <a:t>Maria</a:t>
                      </a:r>
                      <a:r>
                        <a:rPr lang="en-US" baseline="0" dirty="0" smtClean="0"/>
                        <a:t> </a:t>
                      </a:r>
                      <a:endParaRPr lang="en-US" dirty="0"/>
                    </a:p>
                  </a:txBody>
                  <a:tcPr marL="141722" marR="141722"/>
                </a:tc>
                <a:tc>
                  <a:txBody>
                    <a:bodyPr/>
                    <a:lstStyle/>
                    <a:p>
                      <a:r>
                        <a:rPr lang="en-US" dirty="0" err="1" smtClean="0"/>
                        <a:t>gern</a:t>
                      </a:r>
                      <a:r>
                        <a:rPr lang="en-US" dirty="0" smtClean="0"/>
                        <a:t>.</a:t>
                      </a:r>
                      <a:endParaRPr lang="en-US" dirty="0"/>
                    </a:p>
                  </a:txBody>
                  <a:tcPr marL="141722" marR="141722"/>
                </a:tc>
                <a:tc>
                  <a:txBody>
                    <a:bodyPr/>
                    <a:lstStyle/>
                    <a:p>
                      <a:endParaRPr lang="en-US"/>
                    </a:p>
                  </a:txBody>
                  <a:tcPr marL="141722" marR="141722"/>
                </a:tc>
              </a:tr>
              <a:tr h="306487">
                <a:tc>
                  <a:txBody>
                    <a:bodyPr/>
                    <a:lstStyle/>
                    <a:p>
                      <a:endParaRPr lang="en-US" dirty="0"/>
                    </a:p>
                  </a:txBody>
                  <a:tcPr marL="141722" marR="141722"/>
                </a:tc>
                <a:tc>
                  <a:txBody>
                    <a:bodyPr/>
                    <a:lstStyle/>
                    <a:p>
                      <a:endParaRPr lang="en-US"/>
                    </a:p>
                  </a:txBody>
                  <a:tcPr marL="141722" marR="141722"/>
                </a:tc>
                <a:tc>
                  <a:txBody>
                    <a:bodyPr/>
                    <a:lstStyle/>
                    <a:p>
                      <a:endParaRPr lang="en-US"/>
                    </a:p>
                  </a:txBody>
                  <a:tcPr marL="141722" marR="141722"/>
                </a:tc>
                <a:tc>
                  <a:txBody>
                    <a:bodyPr/>
                    <a:lstStyle/>
                    <a:p>
                      <a:endParaRPr lang="en-US"/>
                    </a:p>
                  </a:txBody>
                  <a:tcPr marL="141722" marR="141722"/>
                </a:tc>
                <a:tc>
                  <a:txBody>
                    <a:bodyPr/>
                    <a:lstStyle/>
                    <a:p>
                      <a:endParaRPr lang="en-US" dirty="0"/>
                    </a:p>
                  </a:txBody>
                  <a:tcPr marL="141722" marR="141722"/>
                </a:tc>
              </a:tr>
            </a:tbl>
          </a:graphicData>
        </a:graphic>
      </p:graphicFrame>
      <p:sp>
        <p:nvSpPr>
          <p:cNvPr id="11" name="TextBox 10"/>
          <p:cNvSpPr txBox="1"/>
          <p:nvPr/>
        </p:nvSpPr>
        <p:spPr>
          <a:xfrm>
            <a:off x="457200" y="6075156"/>
            <a:ext cx="7620415" cy="646331"/>
          </a:xfrm>
          <a:prstGeom prst="rect">
            <a:avLst/>
          </a:prstGeom>
          <a:noFill/>
        </p:spPr>
        <p:txBody>
          <a:bodyPr wrap="square" rtlCol="0">
            <a:spAutoFit/>
          </a:bodyPr>
          <a:lstStyle/>
          <a:p>
            <a:r>
              <a:rPr lang="en-US" b="1" dirty="0" smtClean="0">
                <a:solidFill>
                  <a:srgbClr val="FF0000"/>
                </a:solidFill>
              </a:rPr>
              <a:t>Rule: Verb &amp; subject are always next to each other – with the conjugated verb being in second place </a:t>
            </a:r>
            <a:endParaRPr lang="en-US" b="1" dirty="0">
              <a:solidFill>
                <a:srgbClr val="FF0000"/>
              </a:solidFill>
            </a:endParaRPr>
          </a:p>
        </p:txBody>
      </p:sp>
      <p:sp>
        <p:nvSpPr>
          <p:cNvPr id="12" name="TextBox 11"/>
          <p:cNvSpPr txBox="1"/>
          <p:nvPr/>
        </p:nvSpPr>
        <p:spPr>
          <a:xfrm>
            <a:off x="-1919356" y="851388"/>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8381692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err="1" smtClean="0"/>
              <a:t>Donnerstag</a:t>
            </a:r>
            <a:r>
              <a:rPr lang="en-US" sz="3600" dirty="0" smtClean="0"/>
              <a:t>, der 30. Mai 2013</a:t>
            </a:r>
            <a:br>
              <a:rPr lang="en-US" sz="3600" dirty="0" smtClean="0"/>
            </a:br>
            <a:r>
              <a:rPr lang="en-US" sz="2000" dirty="0" smtClean="0"/>
              <a:t>Deutsch 1, G </a:t>
            </a:r>
            <a:r>
              <a:rPr lang="en-US" sz="2000" dirty="0" err="1" smtClean="0"/>
              <a:t>Stunde</a:t>
            </a:r>
            <a:r>
              <a:rPr lang="en-US" sz="2000" dirty="0" smtClean="0"/>
              <a:t>	</a:t>
            </a:r>
            <a:r>
              <a:rPr lang="en-US" sz="2000" dirty="0" err="1" smtClean="0"/>
              <a:t>Heute</a:t>
            </a:r>
            <a:r>
              <a:rPr lang="en-US" sz="2000" dirty="0" smtClean="0"/>
              <a:t> </a:t>
            </a:r>
            <a:r>
              <a:rPr lang="en-US" sz="2000" dirty="0" err="1" smtClean="0"/>
              <a:t>ist</a:t>
            </a:r>
            <a:r>
              <a:rPr lang="en-US" sz="2000" dirty="0" smtClean="0"/>
              <a:t> </a:t>
            </a:r>
            <a:r>
              <a:rPr lang="en-US" sz="2000" dirty="0" err="1" smtClean="0"/>
              <a:t>ein</a:t>
            </a:r>
            <a:r>
              <a:rPr lang="en-US" sz="2000" dirty="0" smtClean="0"/>
              <a:t> </a:t>
            </a:r>
            <a:r>
              <a:rPr lang="en-US" sz="2000" dirty="0"/>
              <a:t>G</a:t>
            </a:r>
            <a:r>
              <a:rPr lang="en-US" sz="2000" dirty="0" smtClean="0"/>
              <a:t> Tag</a:t>
            </a:r>
            <a:endParaRPr lang="en-US" sz="3600" dirty="0"/>
          </a:p>
        </p:txBody>
      </p:sp>
      <p:sp>
        <p:nvSpPr>
          <p:cNvPr id="3" name="Content Placeholder 2"/>
          <p:cNvSpPr>
            <a:spLocks noGrp="1"/>
          </p:cNvSpPr>
          <p:nvPr>
            <p:ph idx="1"/>
          </p:nvPr>
        </p:nvSpPr>
        <p:spPr>
          <a:xfrm>
            <a:off x="457199" y="1600199"/>
            <a:ext cx="7907617" cy="5646203"/>
          </a:xfrm>
        </p:spPr>
        <p:txBody>
          <a:bodyPr>
            <a:normAutofit fontScale="62500" lnSpcReduction="20000"/>
          </a:bodyPr>
          <a:lstStyle/>
          <a:p>
            <a:r>
              <a:rPr lang="en-US" b="1" dirty="0" smtClean="0"/>
              <a:t>Unit:</a:t>
            </a:r>
            <a:r>
              <a:rPr lang="en-US" dirty="0" smtClean="0"/>
              <a:t> Mode (Fashion)</a:t>
            </a:r>
          </a:p>
          <a:p>
            <a:r>
              <a:rPr lang="en-US" b="1" dirty="0" smtClean="0"/>
              <a:t>Goal:</a:t>
            </a:r>
            <a:r>
              <a:rPr lang="en-US" dirty="0" smtClean="0"/>
              <a:t> talk about clothes, state opinion, buying clothes</a:t>
            </a:r>
          </a:p>
          <a:p>
            <a:r>
              <a:rPr lang="en-US" b="1" dirty="0" smtClean="0"/>
              <a:t>Key Question: </a:t>
            </a:r>
            <a:r>
              <a:rPr lang="en-US" dirty="0" smtClean="0"/>
              <a:t>Wie </a:t>
            </a:r>
            <a:r>
              <a:rPr lang="en-US" dirty="0" err="1" smtClean="0"/>
              <a:t>gef</a:t>
            </a:r>
            <a:r>
              <a:rPr lang="en-US" dirty="0" err="1"/>
              <a:t>a</a:t>
            </a:r>
            <a:r>
              <a:rPr lang="en-US" dirty="0" err="1" smtClean="0"/>
              <a:t>llen</a:t>
            </a:r>
            <a:r>
              <a:rPr lang="en-US" dirty="0" smtClean="0"/>
              <a:t> </a:t>
            </a:r>
            <a:r>
              <a:rPr lang="en-US" dirty="0" err="1" smtClean="0"/>
              <a:t>dir</a:t>
            </a:r>
            <a:r>
              <a:rPr lang="en-US" dirty="0" smtClean="0"/>
              <a:t> </a:t>
            </a:r>
            <a:r>
              <a:rPr lang="en-US" dirty="0" err="1" smtClean="0"/>
              <a:t>meine</a:t>
            </a:r>
            <a:r>
              <a:rPr lang="en-US" dirty="0" smtClean="0"/>
              <a:t> </a:t>
            </a:r>
            <a:r>
              <a:rPr lang="en-US" dirty="0" err="1" smtClean="0"/>
              <a:t>Klamotten</a:t>
            </a:r>
            <a:r>
              <a:rPr lang="en-US" dirty="0" smtClean="0"/>
              <a:t>?</a:t>
            </a:r>
          </a:p>
          <a:p>
            <a:endParaRPr lang="en-US" b="1" dirty="0" smtClean="0"/>
          </a:p>
          <a:p>
            <a:r>
              <a:rPr lang="en-US" b="1" dirty="0" smtClean="0"/>
              <a:t>Daily Objectives:</a:t>
            </a:r>
            <a:endParaRPr lang="en-US" dirty="0" smtClean="0"/>
          </a:p>
          <a:p>
            <a:pPr lvl="1"/>
            <a:r>
              <a:rPr lang="en-US" dirty="0" smtClean="0"/>
              <a:t>speaking exams</a:t>
            </a:r>
          </a:p>
          <a:p>
            <a:pPr lvl="1"/>
            <a:endParaRPr lang="en-US" dirty="0" smtClean="0"/>
          </a:p>
          <a:p>
            <a:r>
              <a:rPr lang="en-US" b="1" dirty="0" err="1" smtClean="0"/>
              <a:t>Unterricht</a:t>
            </a:r>
            <a:r>
              <a:rPr lang="en-US" b="1" dirty="0" smtClean="0"/>
              <a:t>:</a:t>
            </a:r>
          </a:p>
          <a:p>
            <a:pPr lvl="1"/>
            <a:r>
              <a:rPr lang="en-US" dirty="0" smtClean="0"/>
              <a:t>Textbook return – 2 books! the day of final – blue &amp; pink book</a:t>
            </a:r>
          </a:p>
          <a:p>
            <a:pPr lvl="1"/>
            <a:r>
              <a:rPr lang="en-US" dirty="0" smtClean="0"/>
              <a:t>Speaking Exam: random order or on volunteer bases</a:t>
            </a:r>
          </a:p>
          <a:p>
            <a:pPr lvl="1"/>
            <a:r>
              <a:rPr lang="en-US" dirty="0" smtClean="0"/>
              <a:t>In the meantime: </a:t>
            </a:r>
          </a:p>
          <a:p>
            <a:pPr lvl="1"/>
            <a:r>
              <a:rPr lang="en-US" b="1" dirty="0" smtClean="0">
                <a:solidFill>
                  <a:srgbClr val="FF0000"/>
                </a:solidFill>
              </a:rPr>
              <a:t>Pay attention – since the following information will effect your final grade!</a:t>
            </a:r>
          </a:p>
          <a:p>
            <a:pPr marL="868680" lvl="1" indent="-457200">
              <a:buFont typeface="+mj-lt"/>
              <a:buAutoNum type="arabicPeriod"/>
            </a:pPr>
            <a:r>
              <a:rPr lang="en-US" dirty="0" smtClean="0"/>
              <a:t>Stay in your assigned seat. Do not talk – if I notice you talking or not being in your assigned seat – I will take points of your speaking exam – every time I see you.</a:t>
            </a:r>
          </a:p>
          <a:p>
            <a:pPr marL="868680" lvl="1" indent="-457200">
              <a:buFont typeface="+mj-lt"/>
              <a:buAutoNum type="arabicPeriod"/>
            </a:pPr>
            <a:r>
              <a:rPr lang="en-US" dirty="0" smtClean="0"/>
              <a:t>Do the following  assigned work and hand in at the end of the hour. You do not have to do the work in order, start with what seems most important to you. Label your work so I can sign it in without trouble. If I can’t read or don’t know what it is, I will not sign it in. Work consistently until the hour is over. Don’t stop working. </a:t>
            </a:r>
          </a:p>
          <a:p>
            <a:pPr marL="1234440" lvl="2" indent="-457200">
              <a:buFont typeface="+mj-lt"/>
              <a:buAutoNum type="arabicPeriod"/>
            </a:pPr>
            <a:r>
              <a:rPr lang="en-US" dirty="0" smtClean="0"/>
              <a:t>Chapter 6 Vocabulary – paper folded in half lengthwise – the use one side for English and one for German.</a:t>
            </a:r>
          </a:p>
          <a:p>
            <a:pPr marL="1234440" lvl="2" indent="-457200">
              <a:buFont typeface="+mj-lt"/>
              <a:buAutoNum type="arabicPeriod"/>
            </a:pPr>
            <a:r>
              <a:rPr lang="en-US" dirty="0" smtClean="0"/>
              <a:t>German &amp; English: SSMD page 154 &amp; 156</a:t>
            </a:r>
          </a:p>
          <a:p>
            <a:pPr marL="1234440" lvl="2" indent="-457200">
              <a:buFont typeface="+mj-lt"/>
              <a:buAutoNum type="arabicPeriod"/>
            </a:pPr>
            <a:r>
              <a:rPr lang="en-US" dirty="0" smtClean="0"/>
              <a:t>page 152 copy the letter in German – than translate into English to the best of your abilities – use the books vocab for help – remember: no talking!</a:t>
            </a:r>
          </a:p>
          <a:p>
            <a:pPr marL="1234440" lvl="2" indent="-457200">
              <a:buFont typeface="+mj-lt"/>
              <a:buAutoNum type="arabicPeriod"/>
            </a:pPr>
            <a:r>
              <a:rPr lang="en-US" dirty="0" smtClean="0"/>
              <a:t>page 151 # 20 – write sentences using every subject from the first box  - use grammar info on left side.</a:t>
            </a:r>
          </a:p>
          <a:p>
            <a:pPr marL="1234440" lvl="2" indent="-457200">
              <a:buFont typeface="+mj-lt"/>
              <a:buAutoNum type="arabicPeriod"/>
            </a:pPr>
            <a:r>
              <a:rPr lang="en-US" dirty="0" smtClean="0"/>
              <a:t>page 149 write the German sentences from </a:t>
            </a:r>
            <a:r>
              <a:rPr lang="en-US" dirty="0" err="1" smtClean="0"/>
              <a:t>Wortschatz</a:t>
            </a:r>
            <a:r>
              <a:rPr lang="en-US" dirty="0" smtClean="0"/>
              <a:t> – then translate into English.</a:t>
            </a:r>
          </a:p>
          <a:p>
            <a:pPr marL="1234440" lvl="2" indent="-457200">
              <a:buFont typeface="+mj-lt"/>
              <a:buAutoNum type="arabicPeriod"/>
            </a:pPr>
            <a:r>
              <a:rPr lang="en-US" dirty="0" smtClean="0"/>
              <a:t>page 147 # 12 – write the German sentences in order – then translate into English. </a:t>
            </a:r>
          </a:p>
          <a:p>
            <a:pPr marL="1234440" lvl="2" indent="-457200">
              <a:buFont typeface="+mj-lt"/>
              <a:buAutoNum type="arabicPeriod"/>
            </a:pPr>
            <a:r>
              <a:rPr lang="en-US" dirty="0" smtClean="0"/>
              <a:t>Read the </a:t>
            </a:r>
            <a:r>
              <a:rPr lang="en-US" dirty="0" err="1" smtClean="0"/>
              <a:t>Foto</a:t>
            </a:r>
            <a:r>
              <a:rPr lang="en-US" dirty="0" smtClean="0"/>
              <a:t>-story on page 142/143 and answer all the questions (the whole page) on page 144. Write the answers only.</a:t>
            </a:r>
          </a:p>
          <a:p>
            <a:pPr marL="342900" lvl="1">
              <a:buClr>
                <a:schemeClr val="accent1"/>
              </a:buClr>
            </a:pPr>
            <a:r>
              <a:rPr lang="en-US" b="1" dirty="0" err="1" smtClean="0"/>
              <a:t>Hausaufgaben</a:t>
            </a:r>
            <a:r>
              <a:rPr lang="en-US" b="1" dirty="0" smtClean="0"/>
              <a:t>:</a:t>
            </a:r>
            <a:r>
              <a:rPr lang="en-US" dirty="0" smtClean="0"/>
              <a:t> &gt;&gt; study for you final – chapter 1 - 6</a:t>
            </a:r>
            <a:endParaRPr lang="en-US" dirty="0"/>
          </a:p>
        </p:txBody>
      </p:sp>
    </p:spTree>
    <p:extLst>
      <p:ext uri="{BB962C8B-B14F-4D97-AF65-F5344CB8AC3E}">
        <p14:creationId xmlns:p14="http://schemas.microsoft.com/office/powerpoint/2010/main" val="25631083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45719"/>
          </a:xfrm>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9486669"/>
              </p:ext>
            </p:extLst>
          </p:nvPr>
        </p:nvGraphicFramePr>
        <p:xfrm>
          <a:off x="457200" y="628650"/>
          <a:ext cx="7620000" cy="5709557"/>
        </p:xfrm>
        <a:graphic>
          <a:graphicData uri="http://schemas.openxmlformats.org/drawingml/2006/table">
            <a:tbl>
              <a:tblPr firstRow="1" bandRow="1">
                <a:tableStyleId>{5C22544A-7EE6-4342-B048-85BDC9FD1C3A}</a:tableStyleId>
              </a:tblPr>
              <a:tblGrid>
                <a:gridCol w="1524000"/>
                <a:gridCol w="1524000"/>
                <a:gridCol w="1524000"/>
                <a:gridCol w="1524000"/>
                <a:gridCol w="1524000"/>
              </a:tblGrid>
              <a:tr h="646793">
                <a:tc>
                  <a:txBody>
                    <a:bodyPr/>
                    <a:lstStyle/>
                    <a:p>
                      <a:pPr marL="342900" indent="-342900">
                        <a:buAutoNum type="arabicPeriod"/>
                      </a:pPr>
                      <a:r>
                        <a:rPr lang="en-US" u="sng" dirty="0" smtClean="0">
                          <a:solidFill>
                            <a:srgbClr val="FF0000"/>
                          </a:solidFill>
                        </a:rPr>
                        <a:t>place</a:t>
                      </a:r>
                    </a:p>
                    <a:p>
                      <a:pPr marL="0" indent="0">
                        <a:buNone/>
                      </a:pPr>
                      <a:r>
                        <a:rPr lang="en-US" dirty="0" smtClean="0"/>
                        <a:t>subject or </a:t>
                      </a:r>
                    </a:p>
                    <a:p>
                      <a:pPr marL="0" indent="0">
                        <a:buNone/>
                      </a:pPr>
                      <a:r>
                        <a:rPr lang="en-US" dirty="0" smtClean="0"/>
                        <a:t>time</a:t>
                      </a:r>
                      <a:r>
                        <a:rPr lang="en-US" baseline="0" dirty="0" smtClean="0"/>
                        <a:t> express</a:t>
                      </a:r>
                      <a:endParaRPr lang="en-US" dirty="0"/>
                    </a:p>
                  </a:txBody>
                  <a:tcPr/>
                </a:tc>
                <a:tc>
                  <a:txBody>
                    <a:bodyPr/>
                    <a:lstStyle/>
                    <a:p>
                      <a:r>
                        <a:rPr lang="en-US" u="sng" dirty="0" smtClean="0">
                          <a:solidFill>
                            <a:srgbClr val="FF0000"/>
                          </a:solidFill>
                        </a:rPr>
                        <a:t>2. place</a:t>
                      </a:r>
                    </a:p>
                    <a:p>
                      <a:r>
                        <a:rPr lang="en-US" dirty="0" smtClean="0"/>
                        <a:t>conjugated verb</a:t>
                      </a:r>
                      <a:endParaRPr lang="en-US" dirty="0"/>
                    </a:p>
                  </a:txBody>
                  <a:tcPr/>
                </a:tc>
                <a:tc>
                  <a:txBody>
                    <a:bodyPr/>
                    <a:lstStyle/>
                    <a:p>
                      <a:r>
                        <a:rPr lang="en-US" dirty="0" smtClean="0"/>
                        <a:t>adverb or</a:t>
                      </a:r>
                    </a:p>
                    <a:p>
                      <a:r>
                        <a:rPr lang="en-US" dirty="0" smtClean="0"/>
                        <a:t>subject or</a:t>
                      </a:r>
                    </a:p>
                    <a:p>
                      <a:r>
                        <a:rPr lang="en-US" dirty="0" smtClean="0"/>
                        <a:t>time express</a:t>
                      </a:r>
                      <a:endParaRPr lang="en-US" dirty="0"/>
                    </a:p>
                  </a:txBody>
                  <a:tcPr/>
                </a:tc>
                <a:tc>
                  <a:txBody>
                    <a:bodyPr/>
                    <a:lstStyle/>
                    <a:p>
                      <a:endParaRPr lang="en-US"/>
                    </a:p>
                  </a:txBody>
                  <a:tcPr/>
                </a:tc>
                <a:tc>
                  <a:txBody>
                    <a:bodyPr/>
                    <a:lstStyle/>
                    <a:p>
                      <a:endParaRPr lang="en-US"/>
                    </a:p>
                  </a:txBody>
                  <a:tcPr/>
                </a:tc>
              </a:tr>
              <a:tr h="646793">
                <a:tc>
                  <a:txBody>
                    <a:bodyPr/>
                    <a:lstStyle/>
                    <a:p>
                      <a:r>
                        <a:rPr lang="en-US" dirty="0" err="1" smtClean="0"/>
                        <a:t>Ich</a:t>
                      </a:r>
                      <a:r>
                        <a:rPr lang="en-US" baseline="0" dirty="0" smtClean="0"/>
                        <a:t> </a:t>
                      </a:r>
                      <a:endParaRPr lang="en-US" dirty="0"/>
                    </a:p>
                  </a:txBody>
                  <a:tcPr anchor="ctr"/>
                </a:tc>
                <a:tc>
                  <a:txBody>
                    <a:bodyPr/>
                    <a:lstStyle/>
                    <a:p>
                      <a:r>
                        <a:rPr lang="en-US" dirty="0" err="1" smtClean="0"/>
                        <a:t>interviewe</a:t>
                      </a:r>
                      <a:endParaRPr lang="en-US" dirty="0"/>
                    </a:p>
                  </a:txBody>
                  <a:tcPr anchor="ctr"/>
                </a:tc>
                <a:tc>
                  <a:txBody>
                    <a:bodyPr/>
                    <a:lstStyle/>
                    <a:p>
                      <a:r>
                        <a:rPr lang="en-US" dirty="0" smtClean="0"/>
                        <a:t>Peter.</a:t>
                      </a:r>
                      <a:endParaRPr lang="en-US" dirty="0"/>
                    </a:p>
                  </a:txBody>
                  <a:tcPr anchor="ctr"/>
                </a:tc>
                <a:tc>
                  <a:txBody>
                    <a:bodyPr/>
                    <a:lstStyle/>
                    <a:p>
                      <a:endParaRPr lang="en-US"/>
                    </a:p>
                  </a:txBody>
                  <a:tcPr anchor="ctr"/>
                </a:tc>
                <a:tc>
                  <a:txBody>
                    <a:bodyPr/>
                    <a:lstStyle/>
                    <a:p>
                      <a:r>
                        <a:rPr lang="en-US" dirty="0" smtClean="0"/>
                        <a:t>Present tense</a:t>
                      </a:r>
                      <a:endParaRPr lang="en-US" dirty="0"/>
                    </a:p>
                  </a:txBody>
                  <a:tcPr anchor="ctr"/>
                </a:tc>
              </a:tr>
              <a:tr h="646793">
                <a:tc>
                  <a:txBody>
                    <a:bodyPr/>
                    <a:lstStyle/>
                    <a:p>
                      <a:r>
                        <a:rPr lang="en-US" dirty="0" err="1" smtClean="0"/>
                        <a:t>Ich</a:t>
                      </a:r>
                      <a:r>
                        <a:rPr lang="en-US" baseline="0" dirty="0" smtClean="0"/>
                        <a:t> </a:t>
                      </a:r>
                      <a:endParaRPr lang="en-US" dirty="0"/>
                    </a:p>
                  </a:txBody>
                  <a:tcPr anchor="ctr"/>
                </a:tc>
                <a:tc>
                  <a:txBody>
                    <a:bodyPr/>
                    <a:lstStyle/>
                    <a:p>
                      <a:r>
                        <a:rPr lang="en-US" dirty="0" err="1" smtClean="0"/>
                        <a:t>habe</a:t>
                      </a:r>
                      <a:r>
                        <a:rPr lang="en-US" dirty="0" smtClean="0"/>
                        <a:t> </a:t>
                      </a:r>
                      <a:endParaRPr lang="en-US" dirty="0"/>
                    </a:p>
                  </a:txBody>
                  <a:tcPr anchor="ctr"/>
                </a:tc>
                <a:tc>
                  <a:txBody>
                    <a:bodyPr/>
                    <a:lstStyle/>
                    <a:p>
                      <a:r>
                        <a:rPr lang="en-US" dirty="0" smtClean="0"/>
                        <a:t>Peter </a:t>
                      </a:r>
                      <a:endParaRPr lang="en-US" dirty="0"/>
                    </a:p>
                  </a:txBody>
                  <a:tcPr anchor="ctr"/>
                </a:tc>
                <a:tc>
                  <a:txBody>
                    <a:bodyPr/>
                    <a:lstStyle/>
                    <a:p>
                      <a:r>
                        <a:rPr lang="en-US" dirty="0" err="1" smtClean="0"/>
                        <a:t>interviewt</a:t>
                      </a:r>
                      <a:r>
                        <a:rPr lang="en-US" dirty="0" smtClean="0"/>
                        <a:t>.</a:t>
                      </a:r>
                      <a:endParaRPr lang="en-US" dirty="0"/>
                    </a:p>
                  </a:txBody>
                  <a:tcPr anchor="ctr"/>
                </a:tc>
                <a:tc>
                  <a:txBody>
                    <a:bodyPr/>
                    <a:lstStyle/>
                    <a:p>
                      <a:r>
                        <a:rPr lang="en-US" dirty="0" smtClean="0"/>
                        <a:t>Present perfect (“past”)</a:t>
                      </a:r>
                      <a:endParaRPr lang="en-US" dirty="0"/>
                    </a:p>
                  </a:txBody>
                  <a:tcPr anchor="ctr"/>
                </a:tc>
              </a:tr>
              <a:tr h="646793">
                <a:tc>
                  <a:txBody>
                    <a:bodyPr/>
                    <a:lstStyle/>
                    <a:p>
                      <a:r>
                        <a:rPr lang="en-US" dirty="0" err="1" smtClean="0"/>
                        <a:t>Sie</a:t>
                      </a:r>
                      <a:r>
                        <a:rPr lang="en-US" baseline="0" dirty="0" smtClean="0"/>
                        <a:t> </a:t>
                      </a:r>
                      <a:endParaRPr lang="en-US" dirty="0"/>
                    </a:p>
                  </a:txBody>
                  <a:tcPr anchor="ctr"/>
                </a:tc>
                <a:tc>
                  <a:txBody>
                    <a:bodyPr/>
                    <a:lstStyle/>
                    <a:p>
                      <a:r>
                        <a:rPr lang="en-US" dirty="0" err="1" smtClean="0"/>
                        <a:t>macht</a:t>
                      </a:r>
                      <a:r>
                        <a:rPr lang="en-US" dirty="0" smtClean="0"/>
                        <a:t> </a:t>
                      </a:r>
                      <a:endParaRPr lang="en-US" dirty="0"/>
                    </a:p>
                  </a:txBody>
                  <a:tcPr anchor="ctr"/>
                </a:tc>
                <a:tc>
                  <a:txBody>
                    <a:bodyPr/>
                    <a:lstStyle/>
                    <a:p>
                      <a:r>
                        <a:rPr lang="en-US" dirty="0" smtClean="0"/>
                        <a:t>Sport.</a:t>
                      </a:r>
                      <a:endParaRPr lang="en-US" dirty="0"/>
                    </a:p>
                  </a:txBody>
                  <a:tcPr anchor="ctr"/>
                </a:tc>
                <a:tc>
                  <a:txBody>
                    <a:bodyPr/>
                    <a:lstStyle/>
                    <a:p>
                      <a:endParaRPr lang="en-US"/>
                    </a:p>
                  </a:txBody>
                  <a:tcPr anchor="ctr"/>
                </a:tc>
                <a:tc>
                  <a:txBody>
                    <a:bodyPr/>
                    <a:lstStyle/>
                    <a:p>
                      <a:endParaRPr lang="en-US" dirty="0"/>
                    </a:p>
                  </a:txBody>
                  <a:tcPr anchor="ctr"/>
                </a:tc>
              </a:tr>
              <a:tr h="646793">
                <a:tc>
                  <a:txBody>
                    <a:bodyPr/>
                    <a:lstStyle/>
                    <a:p>
                      <a:r>
                        <a:rPr lang="en-US" dirty="0" err="1" smtClean="0"/>
                        <a:t>Er</a:t>
                      </a:r>
                      <a:r>
                        <a:rPr lang="en-US" dirty="0" smtClean="0"/>
                        <a:t> </a:t>
                      </a:r>
                      <a:endParaRPr lang="en-US" dirty="0"/>
                    </a:p>
                  </a:txBody>
                  <a:tcPr anchor="ctr"/>
                </a:tc>
                <a:tc>
                  <a:txBody>
                    <a:bodyPr/>
                    <a:lstStyle/>
                    <a:p>
                      <a:r>
                        <a:rPr lang="en-US" dirty="0" err="1" smtClean="0"/>
                        <a:t>schaut</a:t>
                      </a:r>
                      <a:r>
                        <a:rPr lang="en-US" dirty="0" smtClean="0"/>
                        <a:t> </a:t>
                      </a:r>
                      <a:endParaRPr lang="en-US" dirty="0"/>
                    </a:p>
                  </a:txBody>
                  <a:tcPr anchor="ctr"/>
                </a:tc>
                <a:tc>
                  <a:txBody>
                    <a:bodyPr/>
                    <a:lstStyle/>
                    <a:p>
                      <a:r>
                        <a:rPr lang="en-US" dirty="0" err="1" smtClean="0"/>
                        <a:t>gern</a:t>
                      </a:r>
                      <a:endParaRPr lang="en-US" dirty="0"/>
                    </a:p>
                  </a:txBody>
                  <a:tcPr anchor="ctr"/>
                </a:tc>
                <a:tc>
                  <a:txBody>
                    <a:bodyPr/>
                    <a:lstStyle/>
                    <a:p>
                      <a:r>
                        <a:rPr lang="en-US" dirty="0" err="1" smtClean="0"/>
                        <a:t>Fernsehen</a:t>
                      </a:r>
                      <a:r>
                        <a:rPr lang="en-US" dirty="0" smtClean="0"/>
                        <a:t>.</a:t>
                      </a:r>
                      <a:endParaRPr lang="en-US" dirty="0"/>
                    </a:p>
                  </a:txBody>
                  <a:tcPr anchor="ctr"/>
                </a:tc>
                <a:tc>
                  <a:txBody>
                    <a:bodyPr/>
                    <a:lstStyle/>
                    <a:p>
                      <a:endParaRPr lang="en-US"/>
                    </a:p>
                  </a:txBody>
                  <a:tcPr anchor="ctr"/>
                </a:tc>
              </a:tr>
              <a:tr h="646793">
                <a:tc>
                  <a:txBody>
                    <a:bodyPr/>
                    <a:lstStyle/>
                    <a:p>
                      <a:r>
                        <a:rPr lang="en-US" dirty="0" err="1" smtClean="0"/>
                        <a:t>Sie</a:t>
                      </a:r>
                      <a:endParaRPr lang="en-US" dirty="0"/>
                    </a:p>
                  </a:txBody>
                  <a:tcPr anchor="ctr"/>
                </a:tc>
                <a:tc>
                  <a:txBody>
                    <a:bodyPr/>
                    <a:lstStyle/>
                    <a:p>
                      <a:r>
                        <a:rPr lang="en-US" dirty="0" err="1" smtClean="0"/>
                        <a:t>spielt</a:t>
                      </a:r>
                      <a:endParaRPr lang="en-US" dirty="0"/>
                    </a:p>
                  </a:txBody>
                  <a:tcPr anchor="ctr"/>
                </a:tc>
                <a:tc>
                  <a:txBody>
                    <a:bodyPr/>
                    <a:lstStyle/>
                    <a:p>
                      <a:r>
                        <a:rPr lang="en-US" dirty="0" err="1" smtClean="0"/>
                        <a:t>kein</a:t>
                      </a:r>
                      <a:r>
                        <a:rPr lang="en-US" dirty="0" smtClean="0"/>
                        <a:t> </a:t>
                      </a:r>
                      <a:endParaRPr lang="en-US" dirty="0"/>
                    </a:p>
                  </a:txBody>
                  <a:tcPr anchor="ctr"/>
                </a:tc>
                <a:tc>
                  <a:txBody>
                    <a:bodyPr/>
                    <a:lstStyle/>
                    <a:p>
                      <a:r>
                        <a:rPr lang="en-US" dirty="0" smtClean="0"/>
                        <a:t>Instrument.</a:t>
                      </a:r>
                      <a:endParaRPr lang="en-US" dirty="0"/>
                    </a:p>
                  </a:txBody>
                  <a:tcPr anchor="ctr"/>
                </a:tc>
                <a:tc>
                  <a:txBody>
                    <a:bodyPr/>
                    <a:lstStyle/>
                    <a:p>
                      <a:endParaRPr lang="en-US" dirty="0"/>
                    </a:p>
                  </a:txBody>
                  <a:tcPr anchor="ctr"/>
                </a:tc>
              </a:tr>
              <a:tr h="646793">
                <a:tc>
                  <a:txBody>
                    <a:bodyPr/>
                    <a:lstStyle/>
                    <a:p>
                      <a:r>
                        <a:rPr lang="en-US" dirty="0" err="1" smtClean="0"/>
                        <a:t>Sie</a:t>
                      </a:r>
                      <a:r>
                        <a:rPr lang="en-US" dirty="0" smtClean="0"/>
                        <a:t> </a:t>
                      </a:r>
                      <a:endParaRPr lang="en-US" dirty="0"/>
                    </a:p>
                  </a:txBody>
                  <a:tcPr anchor="ctr"/>
                </a:tc>
                <a:tc>
                  <a:txBody>
                    <a:bodyPr/>
                    <a:lstStyle/>
                    <a:p>
                      <a:r>
                        <a:rPr lang="en-US" dirty="0" err="1" smtClean="0"/>
                        <a:t>läuft</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nach</a:t>
                      </a:r>
                      <a:r>
                        <a:rPr lang="en-US" dirty="0" smtClean="0"/>
                        <a:t> der </a:t>
                      </a:r>
                      <a:r>
                        <a:rPr lang="en-US" dirty="0" err="1" smtClean="0"/>
                        <a:t>Schule</a:t>
                      </a:r>
                      <a:endParaRPr lang="en-US" dirty="0" smtClean="0"/>
                    </a:p>
                  </a:txBody>
                  <a:tcPr anchor="ctr"/>
                </a:tc>
                <a:tc>
                  <a:txBody>
                    <a:bodyPr/>
                    <a:lstStyle/>
                    <a:p>
                      <a:r>
                        <a:rPr lang="en-US" dirty="0" err="1" smtClean="0"/>
                        <a:t>gern</a:t>
                      </a:r>
                      <a:endParaRPr lang="en-US" dirty="0"/>
                    </a:p>
                  </a:txBody>
                  <a:tcPr anchor="ctr"/>
                </a:tc>
                <a:tc>
                  <a:txBody>
                    <a:bodyPr/>
                    <a:lstStyle/>
                    <a:p>
                      <a:r>
                        <a:rPr lang="en-US" dirty="0" err="1" smtClean="0"/>
                        <a:t>laufen</a:t>
                      </a:r>
                      <a:r>
                        <a:rPr lang="en-US" dirty="0" smtClean="0"/>
                        <a:t> – to run</a:t>
                      </a:r>
                      <a:endParaRPr lang="en-US" dirty="0"/>
                    </a:p>
                  </a:txBody>
                  <a:tcPr anchor="ctr"/>
                </a:tc>
              </a:tr>
              <a:tr h="646793">
                <a:tc>
                  <a:txBody>
                    <a:bodyPr/>
                    <a:lstStyle/>
                    <a:p>
                      <a:r>
                        <a:rPr lang="en-US" dirty="0" err="1" smtClean="0"/>
                        <a:t>Nach</a:t>
                      </a:r>
                      <a:r>
                        <a:rPr lang="en-US" baseline="0" dirty="0" smtClean="0"/>
                        <a:t> der </a:t>
                      </a:r>
                      <a:r>
                        <a:rPr lang="en-US" baseline="0" dirty="0" err="1" smtClean="0"/>
                        <a:t>Schule</a:t>
                      </a:r>
                      <a:endParaRPr lang="en-US" dirty="0"/>
                    </a:p>
                  </a:txBody>
                  <a:tcPr anchor="ctr"/>
                </a:tc>
                <a:tc>
                  <a:txBody>
                    <a:bodyPr/>
                    <a:lstStyle/>
                    <a:p>
                      <a:r>
                        <a:rPr lang="en-US" dirty="0" err="1" smtClean="0"/>
                        <a:t>schläft</a:t>
                      </a:r>
                      <a:endParaRPr lang="en-US" dirty="0"/>
                    </a:p>
                  </a:txBody>
                  <a:tcPr anchor="ctr"/>
                </a:tc>
                <a:tc>
                  <a:txBody>
                    <a:bodyPr/>
                    <a:lstStyle/>
                    <a:p>
                      <a:r>
                        <a:rPr lang="en-US" dirty="0" err="1" smtClean="0"/>
                        <a:t>er</a:t>
                      </a:r>
                      <a:r>
                        <a:rPr lang="en-US" dirty="0" smtClean="0"/>
                        <a:t> </a:t>
                      </a:r>
                      <a:endParaRPr lang="en-US" dirty="0"/>
                    </a:p>
                  </a:txBody>
                  <a:tcPr anchor="ctr"/>
                </a:tc>
                <a:tc>
                  <a:txBody>
                    <a:bodyPr/>
                    <a:lstStyle/>
                    <a:p>
                      <a:r>
                        <a:rPr lang="en-US" dirty="0" err="1" smtClean="0"/>
                        <a:t>gern</a:t>
                      </a:r>
                      <a:r>
                        <a:rPr lang="en-US" dirty="0" smtClean="0"/>
                        <a:t>. </a:t>
                      </a:r>
                      <a:endParaRPr lang="en-US" dirty="0"/>
                    </a:p>
                  </a:txBody>
                  <a:tcPr anchor="ctr"/>
                </a:tc>
                <a:tc>
                  <a:txBody>
                    <a:bodyPr/>
                    <a:lstStyle/>
                    <a:p>
                      <a:r>
                        <a:rPr lang="en-US" dirty="0" err="1" smtClean="0"/>
                        <a:t>schlafen</a:t>
                      </a:r>
                      <a:r>
                        <a:rPr lang="en-US" dirty="0" smtClean="0"/>
                        <a:t> –</a:t>
                      </a:r>
                      <a:r>
                        <a:rPr lang="en-US" baseline="0" dirty="0" smtClean="0"/>
                        <a:t> to sleep</a:t>
                      </a:r>
                      <a:endParaRPr lang="en-US" dirty="0"/>
                    </a:p>
                  </a:txBody>
                  <a:tcPr anchor="ctr"/>
                </a:tc>
              </a:tr>
            </a:tbl>
          </a:graphicData>
        </a:graphic>
      </p:graphicFrame>
    </p:spTree>
    <p:extLst>
      <p:ext uri="{BB962C8B-B14F-4D97-AF65-F5344CB8AC3E}">
        <p14:creationId xmlns:p14="http://schemas.microsoft.com/office/powerpoint/2010/main" val="213800112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45719"/>
          </a:xfrm>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7865028"/>
              </p:ext>
            </p:extLst>
          </p:nvPr>
        </p:nvGraphicFramePr>
        <p:xfrm>
          <a:off x="457200" y="628650"/>
          <a:ext cx="7620000" cy="6356350"/>
        </p:xfrm>
        <a:graphic>
          <a:graphicData uri="http://schemas.openxmlformats.org/drawingml/2006/table">
            <a:tbl>
              <a:tblPr firstRow="1" bandRow="1">
                <a:tableStyleId>{5C22544A-7EE6-4342-B048-85BDC9FD1C3A}</a:tableStyleId>
              </a:tblPr>
              <a:tblGrid>
                <a:gridCol w="1524000"/>
                <a:gridCol w="1524000"/>
                <a:gridCol w="1524000"/>
                <a:gridCol w="1524000"/>
                <a:gridCol w="1524000"/>
              </a:tblGrid>
              <a:tr h="646793">
                <a:tc>
                  <a:txBody>
                    <a:bodyPr/>
                    <a:lstStyle/>
                    <a:p>
                      <a:pPr marL="342900" indent="-342900">
                        <a:buAutoNum type="arabicPeriod"/>
                      </a:pPr>
                      <a:r>
                        <a:rPr lang="en-US" u="sng" dirty="0" smtClean="0">
                          <a:solidFill>
                            <a:srgbClr val="FF0000"/>
                          </a:solidFill>
                        </a:rPr>
                        <a:t>place</a:t>
                      </a:r>
                    </a:p>
                    <a:p>
                      <a:pPr marL="0" indent="0">
                        <a:buNone/>
                      </a:pPr>
                      <a:r>
                        <a:rPr lang="en-US" dirty="0" smtClean="0"/>
                        <a:t>subject or </a:t>
                      </a:r>
                    </a:p>
                    <a:p>
                      <a:pPr marL="0" indent="0">
                        <a:buNone/>
                      </a:pPr>
                      <a:r>
                        <a:rPr lang="en-US" dirty="0" smtClean="0"/>
                        <a:t>time</a:t>
                      </a:r>
                      <a:r>
                        <a:rPr lang="en-US" baseline="0" dirty="0" smtClean="0"/>
                        <a:t> express</a:t>
                      </a:r>
                      <a:endParaRPr lang="en-US" dirty="0"/>
                    </a:p>
                  </a:txBody>
                  <a:tcPr/>
                </a:tc>
                <a:tc>
                  <a:txBody>
                    <a:bodyPr/>
                    <a:lstStyle/>
                    <a:p>
                      <a:r>
                        <a:rPr lang="en-US" u="sng" dirty="0" smtClean="0">
                          <a:solidFill>
                            <a:srgbClr val="FF0000"/>
                          </a:solidFill>
                        </a:rPr>
                        <a:t>2. place</a:t>
                      </a:r>
                    </a:p>
                    <a:p>
                      <a:r>
                        <a:rPr lang="en-US" dirty="0" smtClean="0"/>
                        <a:t>conjugated verb</a:t>
                      </a:r>
                      <a:endParaRPr lang="en-US" dirty="0"/>
                    </a:p>
                  </a:txBody>
                  <a:tcPr/>
                </a:tc>
                <a:tc>
                  <a:txBody>
                    <a:bodyPr/>
                    <a:lstStyle/>
                    <a:p>
                      <a:r>
                        <a:rPr lang="en-US" dirty="0" smtClean="0"/>
                        <a:t>adverb or</a:t>
                      </a:r>
                    </a:p>
                    <a:p>
                      <a:r>
                        <a:rPr lang="en-US" dirty="0" smtClean="0"/>
                        <a:t>subject or</a:t>
                      </a:r>
                    </a:p>
                    <a:p>
                      <a:r>
                        <a:rPr lang="en-US" dirty="0" smtClean="0"/>
                        <a:t>time express</a:t>
                      </a:r>
                      <a:endParaRPr lang="en-US" dirty="0"/>
                    </a:p>
                  </a:txBody>
                  <a:tcPr/>
                </a:tc>
                <a:tc>
                  <a:txBody>
                    <a:bodyPr/>
                    <a:lstStyle/>
                    <a:p>
                      <a:endParaRPr lang="en-US"/>
                    </a:p>
                  </a:txBody>
                  <a:tcPr/>
                </a:tc>
                <a:tc>
                  <a:txBody>
                    <a:bodyPr/>
                    <a:lstStyle/>
                    <a:p>
                      <a:endParaRPr lang="en-US"/>
                    </a:p>
                  </a:txBody>
                  <a:tcPr/>
                </a:tc>
              </a:tr>
              <a:tr h="646793">
                <a:tc>
                  <a:txBody>
                    <a:bodyPr/>
                    <a:lstStyle/>
                    <a:p>
                      <a:r>
                        <a:rPr lang="en-US" dirty="0" err="1" smtClean="0"/>
                        <a:t>Er</a:t>
                      </a:r>
                      <a:r>
                        <a:rPr lang="en-US" baseline="0" dirty="0" smtClean="0"/>
                        <a:t> </a:t>
                      </a:r>
                      <a:endParaRPr lang="en-US" dirty="0"/>
                    </a:p>
                  </a:txBody>
                  <a:tcPr anchor="ctr"/>
                </a:tc>
                <a:tc>
                  <a:txBody>
                    <a:bodyPr/>
                    <a:lstStyle/>
                    <a:p>
                      <a:r>
                        <a:rPr lang="en-US" dirty="0" err="1" smtClean="0"/>
                        <a:t>zeichnet</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seiner </a:t>
                      </a:r>
                      <a:r>
                        <a:rPr lang="en-US" dirty="0" err="1" smtClean="0"/>
                        <a:t>Freizeit</a:t>
                      </a:r>
                      <a:endParaRPr lang="en-US" dirty="0" smtClean="0"/>
                    </a:p>
                  </a:txBody>
                  <a:tcPr anchor="ctr"/>
                </a:tc>
                <a:tc>
                  <a:txBody>
                    <a:bodyPr/>
                    <a:lstStyle/>
                    <a:p>
                      <a:r>
                        <a:rPr lang="en-US" dirty="0" err="1" smtClean="0"/>
                        <a:t>gern</a:t>
                      </a:r>
                      <a:endParaRPr lang="en-US" dirty="0"/>
                    </a:p>
                  </a:txBody>
                  <a:tcPr anchor="ctr"/>
                </a:tc>
                <a:tc>
                  <a:txBody>
                    <a:bodyPr/>
                    <a:lstStyle/>
                    <a:p>
                      <a:endParaRPr lang="en-US" dirty="0"/>
                    </a:p>
                  </a:txBody>
                  <a:tcPr anchor="ctr"/>
                </a:tc>
              </a:tr>
              <a:tr h="646793">
                <a:tc>
                  <a:txBody>
                    <a:bodyPr/>
                    <a:lstStyle/>
                    <a:p>
                      <a:r>
                        <a:rPr lang="en-US" dirty="0" err="1" smtClean="0"/>
                        <a:t>Sie</a:t>
                      </a:r>
                      <a:r>
                        <a:rPr lang="en-US" dirty="0" smtClean="0"/>
                        <a:t> </a:t>
                      </a:r>
                      <a:endParaRPr lang="en-US" dirty="0"/>
                    </a:p>
                  </a:txBody>
                  <a:tcPr anchor="ctr"/>
                </a:tc>
                <a:tc>
                  <a:txBody>
                    <a:bodyPr/>
                    <a:lstStyle/>
                    <a:p>
                      <a:r>
                        <a:rPr lang="en-US" dirty="0" err="1" smtClean="0"/>
                        <a:t>spielt</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a:t>
                      </a:r>
                      <a:r>
                        <a:rPr lang="en-US" baseline="0" dirty="0" err="1" smtClean="0"/>
                        <a:t>ihrer</a:t>
                      </a:r>
                      <a:r>
                        <a:rPr lang="en-US" baseline="0" dirty="0" smtClean="0"/>
                        <a:t> </a:t>
                      </a:r>
                      <a:r>
                        <a:rPr lang="en-US" baseline="0" dirty="0" err="1" smtClean="0"/>
                        <a:t>Freizeit</a:t>
                      </a:r>
                      <a:r>
                        <a:rPr lang="en-US" baseline="0" dirty="0" smtClean="0"/>
                        <a:t> </a:t>
                      </a:r>
                      <a:endParaRPr lang="en-US" dirty="0" smtClean="0"/>
                    </a:p>
                    <a:p>
                      <a:endParaRPr lang="en-US" dirty="0"/>
                    </a:p>
                  </a:txBody>
                  <a:tcPr anchor="ctr"/>
                </a:tc>
                <a:tc>
                  <a:txBody>
                    <a:bodyPr/>
                    <a:lstStyle/>
                    <a:p>
                      <a:r>
                        <a:rPr lang="en-US" dirty="0" err="1" smtClean="0"/>
                        <a:t>gern</a:t>
                      </a:r>
                      <a:endParaRPr lang="en-US" dirty="0"/>
                    </a:p>
                  </a:txBody>
                  <a:tcPr anchor="ctr"/>
                </a:tc>
                <a:tc>
                  <a:txBody>
                    <a:bodyPr/>
                    <a:lstStyle/>
                    <a:p>
                      <a:r>
                        <a:rPr lang="en-US" dirty="0" smtClean="0"/>
                        <a:t>Tennis</a:t>
                      </a:r>
                      <a:endParaRPr lang="en-US" dirty="0"/>
                    </a:p>
                  </a:txBody>
                  <a:tcPr anchor="ctr"/>
                </a:tc>
              </a:tr>
              <a:tr h="646793">
                <a:tc>
                  <a:txBody>
                    <a:bodyPr/>
                    <a:lstStyle/>
                    <a:p>
                      <a:r>
                        <a:rPr lang="en-US" dirty="0" smtClean="0"/>
                        <a:t>In </a:t>
                      </a:r>
                      <a:r>
                        <a:rPr lang="en-US" dirty="0" err="1" smtClean="0"/>
                        <a:t>ihrer</a:t>
                      </a:r>
                      <a:r>
                        <a:rPr lang="en-US" dirty="0" smtClean="0"/>
                        <a:t> </a:t>
                      </a:r>
                      <a:r>
                        <a:rPr lang="en-US" dirty="0" err="1" smtClean="0"/>
                        <a:t>Freizeit</a:t>
                      </a:r>
                      <a:endParaRPr lang="en-US" dirty="0"/>
                    </a:p>
                  </a:txBody>
                  <a:tcPr anchor="ctr"/>
                </a:tc>
                <a:tc>
                  <a:txBody>
                    <a:bodyPr/>
                    <a:lstStyle/>
                    <a:p>
                      <a:r>
                        <a:rPr lang="en-US" dirty="0" err="1" smtClean="0"/>
                        <a:t>spielt</a:t>
                      </a:r>
                      <a:r>
                        <a:rPr lang="en-US" dirty="0" smtClean="0"/>
                        <a:t> </a:t>
                      </a:r>
                      <a:endParaRPr lang="en-US" dirty="0"/>
                    </a:p>
                  </a:txBody>
                  <a:tcPr anchor="ctr"/>
                </a:tc>
                <a:tc>
                  <a:txBody>
                    <a:bodyPr/>
                    <a:lstStyle/>
                    <a:p>
                      <a:r>
                        <a:rPr lang="en-US" dirty="0" err="1" smtClean="0"/>
                        <a:t>sie</a:t>
                      </a:r>
                      <a:r>
                        <a:rPr lang="en-US" baseline="0" dirty="0" smtClean="0"/>
                        <a:t> </a:t>
                      </a:r>
                      <a:endParaRPr lang="en-US" dirty="0"/>
                    </a:p>
                  </a:txBody>
                  <a:tcPr anchor="ctr"/>
                </a:tc>
                <a:tc>
                  <a:txBody>
                    <a:bodyPr/>
                    <a:lstStyle/>
                    <a:p>
                      <a:r>
                        <a:rPr lang="en-US" dirty="0" err="1" smtClean="0"/>
                        <a:t>gern</a:t>
                      </a:r>
                      <a:r>
                        <a:rPr lang="en-US" dirty="0" smtClean="0"/>
                        <a:t> </a:t>
                      </a:r>
                      <a:endParaRPr lang="en-US" dirty="0"/>
                    </a:p>
                  </a:txBody>
                  <a:tcPr anchor="ctr"/>
                </a:tc>
                <a:tc>
                  <a:txBody>
                    <a:bodyPr/>
                    <a:lstStyle/>
                    <a:p>
                      <a:r>
                        <a:rPr lang="en-US" dirty="0" smtClean="0"/>
                        <a:t>Tennis.</a:t>
                      </a:r>
                      <a:endParaRPr lang="en-US" dirty="0"/>
                    </a:p>
                  </a:txBody>
                  <a:tcPr anchor="ctr"/>
                </a:tc>
              </a:tr>
              <a:tr h="646793">
                <a:tc>
                  <a:txBody>
                    <a:bodyPr/>
                    <a:lstStyle/>
                    <a:p>
                      <a:r>
                        <a:rPr lang="en-US" dirty="0" err="1" smtClean="0"/>
                        <a:t>Nach</a:t>
                      </a:r>
                      <a:r>
                        <a:rPr lang="en-US" dirty="0" smtClean="0"/>
                        <a:t> der </a:t>
                      </a:r>
                      <a:r>
                        <a:rPr lang="en-US" dirty="0" err="1" smtClean="0"/>
                        <a:t>Schule</a:t>
                      </a:r>
                      <a:endParaRPr lang="en-US" dirty="0"/>
                    </a:p>
                  </a:txBody>
                  <a:tcPr anchor="ctr"/>
                </a:tc>
                <a:tc>
                  <a:txBody>
                    <a:bodyPr/>
                    <a:lstStyle/>
                    <a:p>
                      <a:r>
                        <a:rPr lang="en-US" dirty="0" err="1" smtClean="0"/>
                        <a:t>spielt</a:t>
                      </a:r>
                      <a:r>
                        <a:rPr lang="en-US" dirty="0" smtClean="0"/>
                        <a:t> </a:t>
                      </a:r>
                      <a:endParaRPr lang="en-US" dirty="0"/>
                    </a:p>
                  </a:txBody>
                  <a:tcPr anchor="ctr"/>
                </a:tc>
                <a:tc>
                  <a:txBody>
                    <a:bodyPr/>
                    <a:lstStyle/>
                    <a:p>
                      <a:r>
                        <a:rPr lang="en-US" dirty="0" err="1" smtClean="0"/>
                        <a:t>sie</a:t>
                      </a:r>
                      <a:r>
                        <a:rPr lang="en-US" dirty="0" smtClean="0"/>
                        <a:t> </a:t>
                      </a:r>
                      <a:endParaRPr lang="en-US" dirty="0"/>
                    </a:p>
                  </a:txBody>
                  <a:tcPr anchor="ctr"/>
                </a:tc>
                <a:tc>
                  <a:txBody>
                    <a:bodyPr/>
                    <a:lstStyle/>
                    <a:p>
                      <a:r>
                        <a:rPr lang="en-US" dirty="0" err="1" smtClean="0"/>
                        <a:t>gern</a:t>
                      </a:r>
                      <a:r>
                        <a:rPr lang="en-US" dirty="0" smtClean="0"/>
                        <a:t> </a:t>
                      </a:r>
                      <a:endParaRPr lang="en-US" dirty="0"/>
                    </a:p>
                  </a:txBody>
                  <a:tcPr anchor="ctr"/>
                </a:tc>
                <a:tc>
                  <a:txBody>
                    <a:bodyPr/>
                    <a:lstStyle/>
                    <a:p>
                      <a:r>
                        <a:rPr lang="en-US" dirty="0" err="1" smtClean="0"/>
                        <a:t>Videospiele</a:t>
                      </a:r>
                      <a:r>
                        <a:rPr lang="en-US" dirty="0" smtClean="0"/>
                        <a:t>.</a:t>
                      </a:r>
                      <a:endParaRPr lang="en-US" dirty="0"/>
                    </a:p>
                  </a:txBody>
                  <a:tcPr anchor="ctr"/>
                </a:tc>
              </a:tr>
              <a:tr h="646793">
                <a:tc>
                  <a:txBody>
                    <a:bodyPr/>
                    <a:lstStyle/>
                    <a:p>
                      <a:r>
                        <a:rPr lang="en-US" baseline="0" dirty="0" smtClean="0"/>
                        <a:t> </a:t>
                      </a:r>
                      <a:r>
                        <a:rPr lang="en-US" baseline="0" dirty="0" err="1" smtClean="0"/>
                        <a:t>Ich</a:t>
                      </a:r>
                      <a:r>
                        <a:rPr lang="en-US" baseline="0" dirty="0" smtClean="0"/>
                        <a:t> </a:t>
                      </a:r>
                      <a:endParaRPr lang="en-US" dirty="0"/>
                    </a:p>
                  </a:txBody>
                  <a:tcPr anchor="ctr"/>
                </a:tc>
                <a:tc>
                  <a:txBody>
                    <a:bodyPr/>
                    <a:lstStyle/>
                    <a:p>
                      <a:r>
                        <a:rPr lang="en-US" dirty="0" err="1" smtClean="0"/>
                        <a:t>gehe</a:t>
                      </a:r>
                      <a:r>
                        <a:rPr lang="en-US" dirty="0" smtClean="0"/>
                        <a:t> </a:t>
                      </a:r>
                      <a:endParaRPr lang="en-US" dirty="0"/>
                    </a:p>
                  </a:txBody>
                  <a:tcPr anchor="ctr"/>
                </a:tc>
                <a:tc>
                  <a:txBody>
                    <a:bodyPr/>
                    <a:lstStyle/>
                    <a:p>
                      <a:r>
                        <a:rPr lang="en-US" dirty="0" err="1" smtClean="0"/>
                        <a:t>gern</a:t>
                      </a:r>
                      <a:r>
                        <a:rPr lang="en-US" dirty="0" smtClean="0"/>
                        <a:t> </a:t>
                      </a:r>
                      <a:endParaRPr lang="en-US" dirty="0"/>
                    </a:p>
                  </a:txBody>
                  <a:tcPr anchor="ctr"/>
                </a:tc>
                <a:tc>
                  <a:txBody>
                    <a:bodyPr/>
                    <a:lstStyle/>
                    <a:p>
                      <a:r>
                        <a:rPr lang="en-US" dirty="0" err="1" smtClean="0"/>
                        <a:t>einkaufen</a:t>
                      </a:r>
                      <a:r>
                        <a:rPr lang="en-US" dirty="0" smtClean="0"/>
                        <a:t>.</a:t>
                      </a:r>
                      <a:endParaRPr lang="en-US" dirty="0"/>
                    </a:p>
                  </a:txBody>
                  <a:tcPr anchor="ctr"/>
                </a:tc>
                <a:tc>
                  <a:txBody>
                    <a:bodyPr/>
                    <a:lstStyle/>
                    <a:p>
                      <a:r>
                        <a:rPr lang="en-US" dirty="0" smtClean="0"/>
                        <a:t>I like to go shopping</a:t>
                      </a:r>
                      <a:endParaRPr lang="en-US" dirty="0"/>
                    </a:p>
                  </a:txBody>
                  <a:tcPr anchor="ctr"/>
                </a:tc>
              </a:tr>
              <a:tr h="646793">
                <a:tc>
                  <a:txBody>
                    <a:bodyPr/>
                    <a:lstStyle/>
                    <a:p>
                      <a:r>
                        <a:rPr lang="en-US" dirty="0" err="1" smtClean="0"/>
                        <a:t>Ich</a:t>
                      </a:r>
                      <a:r>
                        <a:rPr lang="en-US" dirty="0" smtClean="0"/>
                        <a:t> </a:t>
                      </a:r>
                      <a:endParaRPr lang="en-US" dirty="0"/>
                    </a:p>
                  </a:txBody>
                  <a:tcPr anchor="ctr"/>
                </a:tc>
                <a:tc>
                  <a:txBody>
                    <a:bodyPr/>
                    <a:lstStyle/>
                    <a:p>
                      <a:r>
                        <a:rPr lang="en-US" dirty="0" err="1" smtClean="0"/>
                        <a:t>mache</a:t>
                      </a:r>
                      <a:r>
                        <a:rPr lang="en-US" dirty="0" smtClean="0"/>
                        <a:t> </a:t>
                      </a:r>
                      <a:endParaRPr lang="en-US" dirty="0"/>
                    </a:p>
                  </a:txBody>
                  <a:tcPr anchor="ctr"/>
                </a:tc>
                <a:tc>
                  <a:txBody>
                    <a:bodyPr/>
                    <a:lstStyle/>
                    <a:p>
                      <a:r>
                        <a:rPr lang="en-US" dirty="0" err="1" smtClean="0"/>
                        <a:t>nicht</a:t>
                      </a:r>
                      <a:r>
                        <a:rPr lang="en-US" dirty="0" smtClean="0"/>
                        <a:t> </a:t>
                      </a:r>
                      <a:r>
                        <a:rPr lang="en-US" dirty="0" err="1" smtClean="0"/>
                        <a:t>gern</a:t>
                      </a:r>
                      <a:endParaRPr lang="en-US" dirty="0"/>
                    </a:p>
                  </a:txBody>
                  <a:tcPr anchor="ctr"/>
                </a:tc>
                <a:tc>
                  <a:txBody>
                    <a:bodyPr/>
                    <a:lstStyle/>
                    <a:p>
                      <a:r>
                        <a:rPr lang="en-US" dirty="0" err="1" smtClean="0"/>
                        <a:t>Hausaufgaben</a:t>
                      </a:r>
                      <a:endParaRPr lang="en-US" dirty="0"/>
                    </a:p>
                  </a:txBody>
                  <a:tcPr anchor="ctr"/>
                </a:tc>
                <a:tc>
                  <a:txBody>
                    <a:bodyPr/>
                    <a:lstStyle/>
                    <a:p>
                      <a:endParaRPr lang="en-US"/>
                    </a:p>
                  </a:txBody>
                  <a:tcPr anchor="ctr"/>
                </a:tc>
              </a:tr>
              <a:tr h="646793">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dirty="0"/>
                    </a:p>
                  </a:txBody>
                  <a:tcPr anchor="ctr"/>
                </a:tc>
                <a:tc>
                  <a:txBody>
                    <a:bodyPr/>
                    <a:lstStyle/>
                    <a:p>
                      <a:endParaRPr lang="en-US" dirty="0"/>
                    </a:p>
                  </a:txBody>
                  <a:tcPr anchor="ctr"/>
                </a:tc>
              </a:tr>
              <a:tr h="646793">
                <a:tc>
                  <a:txBody>
                    <a:bodyPr/>
                    <a:lstStyle/>
                    <a:p>
                      <a:endParaRPr lang="en-US"/>
                    </a:p>
                  </a:txBody>
                  <a:tcPr anchor="ctr"/>
                </a:tc>
                <a:tc>
                  <a:txBody>
                    <a:bodyPr/>
                    <a:lstStyle/>
                    <a:p>
                      <a:endParaRPr lang="en-US" dirty="0"/>
                    </a:p>
                  </a:txBody>
                  <a:tcPr anchor="ctr"/>
                </a:tc>
                <a:tc>
                  <a:txBody>
                    <a:bodyPr/>
                    <a:lstStyle/>
                    <a:p>
                      <a:endParaRPr lang="en-US" dirty="0"/>
                    </a:p>
                  </a:txBody>
                  <a:tcPr anchor="ctr"/>
                </a:tc>
                <a:tc>
                  <a:txBody>
                    <a:bodyPr/>
                    <a:lstStyle/>
                    <a:p>
                      <a:endParaRPr lang="en-US"/>
                    </a:p>
                  </a:txBody>
                  <a:tcPr anchor="ctr"/>
                </a:tc>
                <a:tc>
                  <a:txBody>
                    <a:bodyPr/>
                    <a:lstStyle/>
                    <a:p>
                      <a:endParaRPr lang="en-US" dirty="0"/>
                    </a:p>
                  </a:txBody>
                  <a:tcPr anchor="ctr"/>
                </a:tc>
              </a:tr>
            </a:tbl>
          </a:graphicData>
        </a:graphic>
      </p:graphicFrame>
    </p:spTree>
    <p:extLst>
      <p:ext uri="{BB962C8B-B14F-4D97-AF65-F5344CB8AC3E}">
        <p14:creationId xmlns:p14="http://schemas.microsoft.com/office/powerpoint/2010/main" val="415915576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45719"/>
          </a:xfrm>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0859555"/>
              </p:ext>
            </p:extLst>
          </p:nvPr>
        </p:nvGraphicFramePr>
        <p:xfrm>
          <a:off x="457200" y="628650"/>
          <a:ext cx="7620000" cy="6088743"/>
        </p:xfrm>
        <a:graphic>
          <a:graphicData uri="http://schemas.openxmlformats.org/drawingml/2006/table">
            <a:tbl>
              <a:tblPr firstRow="1" bandRow="1">
                <a:tableStyleId>{5C22544A-7EE6-4342-B048-85BDC9FD1C3A}</a:tableStyleId>
              </a:tblPr>
              <a:tblGrid>
                <a:gridCol w="1524000"/>
                <a:gridCol w="1524000"/>
                <a:gridCol w="1524000"/>
                <a:gridCol w="1524000"/>
                <a:gridCol w="1524000"/>
              </a:tblGrid>
              <a:tr h="646793">
                <a:tc>
                  <a:txBody>
                    <a:bodyPr/>
                    <a:lstStyle/>
                    <a:p>
                      <a:pPr marL="342900" indent="-342900">
                        <a:buAutoNum type="arabicPeriod"/>
                      </a:pPr>
                      <a:r>
                        <a:rPr lang="en-US" u="sng" dirty="0" smtClean="0">
                          <a:solidFill>
                            <a:srgbClr val="FF0000"/>
                          </a:solidFill>
                        </a:rPr>
                        <a:t>place</a:t>
                      </a:r>
                    </a:p>
                    <a:p>
                      <a:pPr marL="0" indent="0">
                        <a:buNone/>
                      </a:pPr>
                      <a:r>
                        <a:rPr lang="en-US" dirty="0" smtClean="0"/>
                        <a:t>subject or </a:t>
                      </a:r>
                    </a:p>
                    <a:p>
                      <a:pPr marL="0" indent="0">
                        <a:buNone/>
                      </a:pPr>
                      <a:r>
                        <a:rPr lang="en-US" dirty="0" smtClean="0"/>
                        <a:t>time</a:t>
                      </a:r>
                      <a:r>
                        <a:rPr lang="en-US" baseline="0" dirty="0" smtClean="0"/>
                        <a:t> express</a:t>
                      </a:r>
                      <a:endParaRPr lang="en-US" dirty="0"/>
                    </a:p>
                  </a:txBody>
                  <a:tcPr/>
                </a:tc>
                <a:tc>
                  <a:txBody>
                    <a:bodyPr/>
                    <a:lstStyle/>
                    <a:p>
                      <a:r>
                        <a:rPr lang="en-US" u="sng" dirty="0" smtClean="0">
                          <a:solidFill>
                            <a:srgbClr val="FF0000"/>
                          </a:solidFill>
                        </a:rPr>
                        <a:t>2. place</a:t>
                      </a:r>
                    </a:p>
                    <a:p>
                      <a:r>
                        <a:rPr lang="en-US" dirty="0" smtClean="0"/>
                        <a:t>conjugated verb</a:t>
                      </a:r>
                      <a:endParaRPr lang="en-US" dirty="0"/>
                    </a:p>
                  </a:txBody>
                  <a:tcPr/>
                </a:tc>
                <a:tc>
                  <a:txBody>
                    <a:bodyPr/>
                    <a:lstStyle/>
                    <a:p>
                      <a:r>
                        <a:rPr lang="en-US" dirty="0" smtClean="0"/>
                        <a:t>adverb or</a:t>
                      </a:r>
                    </a:p>
                    <a:p>
                      <a:r>
                        <a:rPr lang="en-US" dirty="0" smtClean="0"/>
                        <a:t>subject or</a:t>
                      </a:r>
                    </a:p>
                    <a:p>
                      <a:r>
                        <a:rPr lang="en-US" dirty="0" smtClean="0"/>
                        <a:t>time express</a:t>
                      </a:r>
                      <a:endParaRPr lang="en-US" dirty="0"/>
                    </a:p>
                  </a:txBody>
                  <a:tcPr/>
                </a:tc>
                <a:tc>
                  <a:txBody>
                    <a:bodyPr/>
                    <a:lstStyle/>
                    <a:p>
                      <a:endParaRPr lang="en-US"/>
                    </a:p>
                  </a:txBody>
                  <a:tcPr/>
                </a:tc>
                <a:tc>
                  <a:txBody>
                    <a:bodyPr/>
                    <a:lstStyle/>
                    <a:p>
                      <a:endParaRPr lang="en-US"/>
                    </a:p>
                  </a:txBody>
                  <a:tcPr/>
                </a:tc>
              </a:tr>
              <a:tr h="646793">
                <a:tc>
                  <a:txBody>
                    <a:bodyPr/>
                    <a:lstStyle/>
                    <a:p>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tr>
              <a:tr h="646793">
                <a:tc>
                  <a:txBody>
                    <a:bodyPr/>
                    <a:lstStyle/>
                    <a:p>
                      <a:endParaRPr lang="en-US" dirty="0"/>
                    </a:p>
                  </a:txBody>
                  <a:tcPr anchor="ctr"/>
                </a:tc>
                <a:tc>
                  <a:txBody>
                    <a:bodyPr/>
                    <a:lstStyle/>
                    <a:p>
                      <a:r>
                        <a:rPr lang="en-US" dirty="0" smtClean="0"/>
                        <a:t> </a:t>
                      </a:r>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tr>
              <a:tr h="646793">
                <a:tc>
                  <a:txBody>
                    <a:bodyPr/>
                    <a:lstStyle/>
                    <a:p>
                      <a:r>
                        <a:rPr lang="en-US" baseline="0" dirty="0" smtClean="0"/>
                        <a:t> </a:t>
                      </a:r>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a:p>
                  </a:txBody>
                  <a:tcPr anchor="ctr"/>
                </a:tc>
                <a:tc>
                  <a:txBody>
                    <a:bodyPr/>
                    <a:lstStyle/>
                    <a:p>
                      <a:endParaRPr lang="en-US" dirty="0"/>
                    </a:p>
                  </a:txBody>
                  <a:tcPr anchor="ctr"/>
                </a:tc>
              </a:tr>
              <a:tr h="646793">
                <a:tc>
                  <a:txBody>
                    <a:bodyPr/>
                    <a:lstStyle/>
                    <a:p>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a:p>
                  </a:txBody>
                  <a:tcPr anchor="ctr"/>
                </a:tc>
                <a:tc>
                  <a:txBody>
                    <a:bodyPr/>
                    <a:lstStyle/>
                    <a:p>
                      <a:endParaRPr lang="en-US"/>
                    </a:p>
                  </a:txBody>
                  <a:tcPr anchor="ctr"/>
                </a:tc>
              </a:tr>
              <a:tr h="646793">
                <a:tc>
                  <a:txBody>
                    <a:bodyPr/>
                    <a:lstStyle/>
                    <a:p>
                      <a:endParaRPr lang="en-US"/>
                    </a:p>
                  </a:txBody>
                  <a:tcPr anchor="ctr"/>
                </a:tc>
                <a:tc>
                  <a:txBody>
                    <a:bodyPr/>
                    <a:lstStyle/>
                    <a:p>
                      <a:endParaRPr lang="en-US" dirty="0"/>
                    </a:p>
                  </a:txBody>
                  <a:tcPr anchor="ctr"/>
                </a:tc>
                <a:tc>
                  <a:txBody>
                    <a:bodyPr/>
                    <a:lstStyle/>
                    <a:p>
                      <a:endParaRPr lang="en-US"/>
                    </a:p>
                  </a:txBody>
                  <a:tcPr anchor="ctr"/>
                </a:tc>
                <a:tc>
                  <a:txBody>
                    <a:bodyPr/>
                    <a:lstStyle/>
                    <a:p>
                      <a:endParaRPr lang="en-US" dirty="0"/>
                    </a:p>
                  </a:txBody>
                  <a:tcPr anchor="ctr"/>
                </a:tc>
                <a:tc>
                  <a:txBody>
                    <a:bodyPr/>
                    <a:lstStyle/>
                    <a:p>
                      <a:endParaRPr lang="en-US" dirty="0"/>
                    </a:p>
                  </a:txBody>
                  <a:tcPr anchor="ctr"/>
                </a:tc>
              </a:tr>
              <a:tr h="646793">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dirty="0"/>
                    </a:p>
                  </a:txBody>
                  <a:tcPr anchor="ctr"/>
                </a:tc>
                <a:tc>
                  <a:txBody>
                    <a:bodyPr/>
                    <a:lstStyle/>
                    <a:p>
                      <a:endParaRPr lang="en-US" dirty="0"/>
                    </a:p>
                  </a:txBody>
                  <a:tcPr anchor="ctr"/>
                </a:tc>
              </a:tr>
              <a:tr h="646793">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dirty="0"/>
                    </a:p>
                  </a:txBody>
                  <a:tcPr anchor="ctr"/>
                </a:tc>
                <a:tc>
                  <a:txBody>
                    <a:bodyPr/>
                    <a:lstStyle/>
                    <a:p>
                      <a:endParaRPr lang="en-US" dirty="0"/>
                    </a:p>
                  </a:txBody>
                  <a:tcPr anchor="ctr"/>
                </a:tc>
              </a:tr>
              <a:tr h="646793">
                <a:tc>
                  <a:txBody>
                    <a:bodyPr/>
                    <a:lstStyle/>
                    <a:p>
                      <a:endParaRPr lang="en-US"/>
                    </a:p>
                  </a:txBody>
                  <a:tcPr anchor="ctr"/>
                </a:tc>
                <a:tc>
                  <a:txBody>
                    <a:bodyPr/>
                    <a:lstStyle/>
                    <a:p>
                      <a:endParaRPr lang="en-US"/>
                    </a:p>
                  </a:txBody>
                  <a:tcPr anchor="ctr"/>
                </a:tc>
                <a:tc>
                  <a:txBody>
                    <a:bodyPr/>
                    <a:lstStyle/>
                    <a:p>
                      <a:endParaRPr lang="en-US" dirty="0"/>
                    </a:p>
                  </a:txBody>
                  <a:tcPr anchor="ctr"/>
                </a:tc>
                <a:tc>
                  <a:txBody>
                    <a:bodyPr/>
                    <a:lstStyle/>
                    <a:p>
                      <a:endParaRPr lang="en-US"/>
                    </a:p>
                  </a:txBody>
                  <a:tcPr anchor="ctr"/>
                </a:tc>
                <a:tc>
                  <a:txBody>
                    <a:bodyPr/>
                    <a:lstStyle/>
                    <a:p>
                      <a:endParaRPr lang="en-US" dirty="0"/>
                    </a:p>
                  </a:txBody>
                  <a:tcPr anchor="ctr"/>
                </a:tc>
              </a:tr>
            </a:tbl>
          </a:graphicData>
        </a:graphic>
      </p:graphicFrame>
    </p:spTree>
    <p:extLst>
      <p:ext uri="{BB962C8B-B14F-4D97-AF65-F5344CB8AC3E}">
        <p14:creationId xmlns:p14="http://schemas.microsoft.com/office/powerpoint/2010/main" val="123735090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45719"/>
          </a:xfrm>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4473735"/>
              </p:ext>
            </p:extLst>
          </p:nvPr>
        </p:nvGraphicFramePr>
        <p:xfrm>
          <a:off x="457200" y="628650"/>
          <a:ext cx="7620000" cy="6088743"/>
        </p:xfrm>
        <a:graphic>
          <a:graphicData uri="http://schemas.openxmlformats.org/drawingml/2006/table">
            <a:tbl>
              <a:tblPr firstRow="1" bandRow="1">
                <a:tableStyleId>{5C22544A-7EE6-4342-B048-85BDC9FD1C3A}</a:tableStyleId>
              </a:tblPr>
              <a:tblGrid>
                <a:gridCol w="1524000"/>
                <a:gridCol w="1524000"/>
                <a:gridCol w="1524000"/>
                <a:gridCol w="1524000"/>
                <a:gridCol w="1524000"/>
              </a:tblGrid>
              <a:tr h="646793">
                <a:tc>
                  <a:txBody>
                    <a:bodyPr/>
                    <a:lstStyle/>
                    <a:p>
                      <a:pPr marL="342900" indent="-342900">
                        <a:buAutoNum type="arabicPeriod"/>
                      </a:pPr>
                      <a:r>
                        <a:rPr lang="en-US" dirty="0" smtClean="0"/>
                        <a:t>place</a:t>
                      </a:r>
                    </a:p>
                    <a:p>
                      <a:pPr marL="0" indent="0">
                        <a:buNone/>
                      </a:pPr>
                      <a:r>
                        <a:rPr lang="en-US" dirty="0" smtClean="0"/>
                        <a:t>subject or </a:t>
                      </a:r>
                    </a:p>
                    <a:p>
                      <a:pPr marL="0" indent="0">
                        <a:buNone/>
                      </a:pPr>
                      <a:r>
                        <a:rPr lang="en-US" dirty="0" smtClean="0"/>
                        <a:t>time</a:t>
                      </a:r>
                      <a:r>
                        <a:rPr lang="en-US" baseline="0" dirty="0" smtClean="0"/>
                        <a:t> express</a:t>
                      </a:r>
                      <a:endParaRPr lang="en-US" dirty="0"/>
                    </a:p>
                  </a:txBody>
                  <a:tcPr/>
                </a:tc>
                <a:tc>
                  <a:txBody>
                    <a:bodyPr/>
                    <a:lstStyle/>
                    <a:p>
                      <a:r>
                        <a:rPr lang="en-US" dirty="0" smtClean="0"/>
                        <a:t>2. place</a:t>
                      </a:r>
                    </a:p>
                    <a:p>
                      <a:r>
                        <a:rPr lang="en-US" dirty="0" smtClean="0"/>
                        <a:t>conjugated verb</a:t>
                      </a:r>
                      <a:endParaRPr lang="en-US" dirty="0"/>
                    </a:p>
                  </a:txBody>
                  <a:tcPr/>
                </a:tc>
                <a:tc>
                  <a:txBody>
                    <a:bodyPr/>
                    <a:lstStyle/>
                    <a:p>
                      <a:r>
                        <a:rPr lang="en-US" dirty="0" smtClean="0"/>
                        <a:t>adverb or</a:t>
                      </a:r>
                    </a:p>
                    <a:p>
                      <a:r>
                        <a:rPr lang="en-US" dirty="0" smtClean="0"/>
                        <a:t>subject or</a:t>
                      </a:r>
                    </a:p>
                    <a:p>
                      <a:r>
                        <a:rPr lang="en-US" dirty="0" smtClean="0"/>
                        <a:t>time express</a:t>
                      </a:r>
                      <a:endParaRPr lang="en-US" dirty="0"/>
                    </a:p>
                  </a:txBody>
                  <a:tcPr/>
                </a:tc>
                <a:tc>
                  <a:txBody>
                    <a:bodyPr/>
                    <a:lstStyle/>
                    <a:p>
                      <a:endParaRPr lang="en-US"/>
                    </a:p>
                  </a:txBody>
                  <a:tcPr/>
                </a:tc>
                <a:tc>
                  <a:txBody>
                    <a:bodyPr/>
                    <a:lstStyle/>
                    <a:p>
                      <a:endParaRPr lang="en-US"/>
                    </a:p>
                  </a:txBody>
                  <a:tcPr/>
                </a:tc>
              </a:tr>
              <a:tr h="646793">
                <a:tc>
                  <a:txBody>
                    <a:bodyPr/>
                    <a:lstStyle/>
                    <a:p>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tr>
              <a:tr h="646793">
                <a:tc>
                  <a:txBody>
                    <a:bodyPr/>
                    <a:lstStyle/>
                    <a:p>
                      <a:endParaRPr lang="en-US" dirty="0"/>
                    </a:p>
                  </a:txBody>
                  <a:tcPr anchor="ctr"/>
                </a:tc>
                <a:tc>
                  <a:txBody>
                    <a:bodyPr/>
                    <a:lstStyle/>
                    <a:p>
                      <a:r>
                        <a:rPr lang="en-US" dirty="0" smtClean="0"/>
                        <a:t> </a:t>
                      </a:r>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tr>
              <a:tr h="646793">
                <a:tc>
                  <a:txBody>
                    <a:bodyPr/>
                    <a:lstStyle/>
                    <a:p>
                      <a:r>
                        <a:rPr lang="en-US" baseline="0" dirty="0" smtClean="0"/>
                        <a:t> </a:t>
                      </a:r>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a:p>
                  </a:txBody>
                  <a:tcPr anchor="ctr"/>
                </a:tc>
                <a:tc>
                  <a:txBody>
                    <a:bodyPr/>
                    <a:lstStyle/>
                    <a:p>
                      <a:endParaRPr lang="en-US" dirty="0"/>
                    </a:p>
                  </a:txBody>
                  <a:tcPr anchor="ctr"/>
                </a:tc>
              </a:tr>
              <a:tr h="646793">
                <a:tc>
                  <a:txBody>
                    <a:bodyPr/>
                    <a:lstStyle/>
                    <a:p>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a:p>
                  </a:txBody>
                  <a:tcPr anchor="ctr"/>
                </a:tc>
                <a:tc>
                  <a:txBody>
                    <a:bodyPr/>
                    <a:lstStyle/>
                    <a:p>
                      <a:endParaRPr lang="en-US"/>
                    </a:p>
                  </a:txBody>
                  <a:tcPr anchor="ctr"/>
                </a:tc>
              </a:tr>
              <a:tr h="646793">
                <a:tc>
                  <a:txBody>
                    <a:bodyPr/>
                    <a:lstStyle/>
                    <a:p>
                      <a:endParaRPr lang="en-US"/>
                    </a:p>
                  </a:txBody>
                  <a:tcPr anchor="ctr"/>
                </a:tc>
                <a:tc>
                  <a:txBody>
                    <a:bodyPr/>
                    <a:lstStyle/>
                    <a:p>
                      <a:endParaRPr lang="en-US" dirty="0"/>
                    </a:p>
                  </a:txBody>
                  <a:tcPr anchor="ctr"/>
                </a:tc>
                <a:tc>
                  <a:txBody>
                    <a:bodyPr/>
                    <a:lstStyle/>
                    <a:p>
                      <a:endParaRPr lang="en-US"/>
                    </a:p>
                  </a:txBody>
                  <a:tcPr anchor="ctr"/>
                </a:tc>
                <a:tc>
                  <a:txBody>
                    <a:bodyPr/>
                    <a:lstStyle/>
                    <a:p>
                      <a:endParaRPr lang="en-US" dirty="0"/>
                    </a:p>
                  </a:txBody>
                  <a:tcPr anchor="ctr"/>
                </a:tc>
                <a:tc>
                  <a:txBody>
                    <a:bodyPr/>
                    <a:lstStyle/>
                    <a:p>
                      <a:endParaRPr lang="en-US" dirty="0"/>
                    </a:p>
                  </a:txBody>
                  <a:tcPr anchor="ctr"/>
                </a:tc>
              </a:tr>
              <a:tr h="646793">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dirty="0"/>
                    </a:p>
                  </a:txBody>
                  <a:tcPr anchor="ctr"/>
                </a:tc>
                <a:tc>
                  <a:txBody>
                    <a:bodyPr/>
                    <a:lstStyle/>
                    <a:p>
                      <a:endParaRPr lang="en-US" dirty="0"/>
                    </a:p>
                  </a:txBody>
                  <a:tcPr anchor="ctr"/>
                </a:tc>
              </a:tr>
              <a:tr h="646793">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dirty="0"/>
                    </a:p>
                  </a:txBody>
                  <a:tcPr anchor="ctr"/>
                </a:tc>
                <a:tc>
                  <a:txBody>
                    <a:bodyPr/>
                    <a:lstStyle/>
                    <a:p>
                      <a:endParaRPr lang="en-US" dirty="0"/>
                    </a:p>
                  </a:txBody>
                  <a:tcPr anchor="ctr"/>
                </a:tc>
              </a:tr>
              <a:tr h="646793">
                <a:tc>
                  <a:txBody>
                    <a:bodyPr/>
                    <a:lstStyle/>
                    <a:p>
                      <a:endParaRPr lang="en-US"/>
                    </a:p>
                  </a:txBody>
                  <a:tcPr anchor="ctr"/>
                </a:tc>
                <a:tc>
                  <a:txBody>
                    <a:bodyPr/>
                    <a:lstStyle/>
                    <a:p>
                      <a:endParaRPr lang="en-US"/>
                    </a:p>
                  </a:txBody>
                  <a:tcPr anchor="ctr"/>
                </a:tc>
                <a:tc>
                  <a:txBody>
                    <a:bodyPr/>
                    <a:lstStyle/>
                    <a:p>
                      <a:endParaRPr lang="en-US" dirty="0"/>
                    </a:p>
                  </a:txBody>
                  <a:tcPr anchor="ctr"/>
                </a:tc>
                <a:tc>
                  <a:txBody>
                    <a:bodyPr/>
                    <a:lstStyle/>
                    <a:p>
                      <a:endParaRPr lang="en-US"/>
                    </a:p>
                  </a:txBody>
                  <a:tcPr anchor="ctr"/>
                </a:tc>
                <a:tc>
                  <a:txBody>
                    <a:bodyPr/>
                    <a:lstStyle/>
                    <a:p>
                      <a:endParaRPr lang="en-US" dirty="0"/>
                    </a:p>
                  </a:txBody>
                  <a:tcPr anchor="ctr"/>
                </a:tc>
              </a:tr>
            </a:tbl>
          </a:graphicData>
        </a:graphic>
      </p:graphicFrame>
    </p:spTree>
    <p:extLst>
      <p:ext uri="{BB962C8B-B14F-4D97-AF65-F5344CB8AC3E}">
        <p14:creationId xmlns:p14="http://schemas.microsoft.com/office/powerpoint/2010/main" val="188984864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Bilder</a:t>
            </a:r>
            <a:r>
              <a:rPr lang="en-US" dirty="0" smtClean="0"/>
              <a:t> </a:t>
            </a:r>
            <a:r>
              <a:rPr lang="en-US" dirty="0" err="1" smtClean="0"/>
              <a:t>Kreis</a:t>
            </a:r>
            <a:r>
              <a:rPr lang="en-US" dirty="0"/>
              <a:t/>
            </a:r>
            <a:br>
              <a:rPr lang="en-US" dirty="0"/>
            </a:br>
            <a:r>
              <a:rPr lang="en-US" sz="1800" dirty="0" smtClean="0"/>
              <a:t>Objective: basic questions about </a:t>
            </a:r>
            <a:r>
              <a:rPr lang="en-US" sz="1800" dirty="0" err="1" smtClean="0"/>
              <a:t>freetime</a:t>
            </a:r>
            <a:r>
              <a:rPr lang="en-US" sz="1800" dirty="0" smtClean="0"/>
              <a:t>, likes and dislikes ; adverb: </a:t>
            </a:r>
            <a:r>
              <a:rPr lang="en-US" sz="1800" dirty="0" err="1" smtClean="0"/>
              <a:t>gern</a:t>
            </a:r>
            <a:r>
              <a:rPr lang="en-US" sz="1800" dirty="0" smtClean="0"/>
              <a:t>, </a:t>
            </a:r>
            <a:r>
              <a:rPr lang="en-US" sz="1800" dirty="0" err="1" smtClean="0"/>
              <a:t>sehr</a:t>
            </a:r>
            <a:r>
              <a:rPr lang="en-US" sz="1800" dirty="0" smtClean="0"/>
              <a:t> </a:t>
            </a:r>
            <a:r>
              <a:rPr lang="en-US" sz="1800" dirty="0" err="1" smtClean="0"/>
              <a:t>gern</a:t>
            </a:r>
            <a:r>
              <a:rPr lang="en-US" sz="1800" dirty="0" smtClean="0"/>
              <a:t>, </a:t>
            </a:r>
            <a:r>
              <a:rPr lang="en-US" sz="1800" dirty="0" err="1" smtClean="0"/>
              <a:t>nicht</a:t>
            </a:r>
            <a:r>
              <a:rPr lang="en-US" sz="1800" dirty="0" smtClean="0"/>
              <a:t> </a:t>
            </a:r>
            <a:r>
              <a:rPr lang="en-US" sz="1800" dirty="0" err="1" smtClean="0"/>
              <a:t>gern</a:t>
            </a:r>
            <a:r>
              <a:rPr lang="en-US" sz="1800" dirty="0" smtClean="0"/>
              <a:t>, </a:t>
            </a:r>
            <a:r>
              <a:rPr lang="en-US" sz="1800" dirty="0" err="1" smtClean="0"/>
              <a:t>nicht</a:t>
            </a:r>
            <a:r>
              <a:rPr lang="en-US" sz="1800" dirty="0" smtClean="0"/>
              <a:t> so </a:t>
            </a:r>
            <a:r>
              <a:rPr lang="en-US" sz="1800" dirty="0" err="1" smtClean="0"/>
              <a:t>gern</a:t>
            </a:r>
            <a:r>
              <a:rPr lang="en-US" sz="1800" dirty="0" smtClean="0"/>
              <a:t>, 3</a:t>
            </a:r>
            <a:r>
              <a:rPr lang="en-US" sz="1800" baseline="30000" dirty="0" smtClean="0"/>
              <a:t>rd</a:t>
            </a:r>
            <a:r>
              <a:rPr lang="en-US" sz="1800" dirty="0" smtClean="0"/>
              <a:t> person conjugation – talking about someone</a:t>
            </a:r>
            <a:endParaRPr lang="en-US" dirty="0"/>
          </a:p>
        </p:txBody>
      </p:sp>
      <p:sp>
        <p:nvSpPr>
          <p:cNvPr id="3" name="Content Placeholder 2"/>
          <p:cNvSpPr>
            <a:spLocks noGrp="1"/>
          </p:cNvSpPr>
          <p:nvPr>
            <p:ph idx="1"/>
          </p:nvPr>
        </p:nvSpPr>
        <p:spPr/>
        <p:txBody>
          <a:bodyPr>
            <a:normAutofit lnSpcReduction="10000"/>
          </a:bodyPr>
          <a:lstStyle/>
          <a:p>
            <a:r>
              <a:rPr lang="en-US" dirty="0" smtClean="0"/>
              <a:t>Maria: </a:t>
            </a:r>
            <a:r>
              <a:rPr lang="en-US" i="1" dirty="0" smtClean="0"/>
              <a:t>Peter, was </a:t>
            </a:r>
            <a:r>
              <a:rPr lang="en-US" i="1" dirty="0" err="1" smtClean="0"/>
              <a:t>macht</a:t>
            </a:r>
            <a:r>
              <a:rPr lang="en-US" i="1" dirty="0" smtClean="0"/>
              <a:t> Max in </a:t>
            </a:r>
            <a:r>
              <a:rPr lang="en-US" i="1" dirty="0"/>
              <a:t>s</a:t>
            </a:r>
            <a:r>
              <a:rPr lang="en-US" i="1" dirty="0" smtClean="0"/>
              <a:t>einer </a:t>
            </a:r>
            <a:r>
              <a:rPr lang="en-US" i="1" dirty="0" err="1" smtClean="0"/>
              <a:t>Freizeit</a:t>
            </a:r>
            <a:r>
              <a:rPr lang="en-US" i="1" dirty="0" smtClean="0"/>
              <a:t>? </a:t>
            </a:r>
            <a:r>
              <a:rPr lang="en-US" dirty="0" smtClean="0"/>
              <a:t>(looking at the student holding the picture with soccer, Peter).</a:t>
            </a:r>
          </a:p>
          <a:p>
            <a:r>
              <a:rPr lang="en-US" dirty="0" smtClean="0">
                <a:solidFill>
                  <a:srgbClr val="FF0000"/>
                </a:solidFill>
              </a:rPr>
              <a:t>Peter</a:t>
            </a:r>
            <a:r>
              <a:rPr lang="en-US" dirty="0" smtClean="0"/>
              <a:t>: </a:t>
            </a:r>
            <a:r>
              <a:rPr lang="en-US" i="1" dirty="0" err="1" smtClean="0"/>
              <a:t>Er</a:t>
            </a:r>
            <a:r>
              <a:rPr lang="en-US" i="1" dirty="0" smtClean="0"/>
              <a:t> </a:t>
            </a:r>
            <a:r>
              <a:rPr lang="en-US" i="1" dirty="0" err="1" smtClean="0"/>
              <a:t>spielt</a:t>
            </a:r>
            <a:r>
              <a:rPr lang="en-US" i="1" dirty="0" smtClean="0"/>
              <a:t> </a:t>
            </a:r>
            <a:r>
              <a:rPr lang="en-US" i="1" dirty="0" err="1" smtClean="0"/>
              <a:t>Fussball</a:t>
            </a:r>
            <a:r>
              <a:rPr lang="en-US" i="1" dirty="0" smtClean="0"/>
              <a:t>.</a:t>
            </a:r>
          </a:p>
          <a:p>
            <a:r>
              <a:rPr lang="en-US" dirty="0" smtClean="0">
                <a:solidFill>
                  <a:srgbClr val="FF0000"/>
                </a:solidFill>
              </a:rPr>
              <a:t>Peter</a:t>
            </a:r>
            <a:r>
              <a:rPr lang="en-US" dirty="0" smtClean="0"/>
              <a:t> (now looking </a:t>
            </a:r>
            <a:r>
              <a:rPr lang="en-US" dirty="0"/>
              <a:t>at the student holding the picture for listening to music, Eva</a:t>
            </a:r>
            <a:r>
              <a:rPr lang="en-US" dirty="0" smtClean="0"/>
              <a:t>): </a:t>
            </a:r>
            <a:r>
              <a:rPr lang="en-US" i="1" dirty="0" smtClean="0"/>
              <a:t>Eva, was </a:t>
            </a:r>
            <a:r>
              <a:rPr lang="en-US" i="1" dirty="0" err="1" smtClean="0"/>
              <a:t>macht</a:t>
            </a:r>
            <a:r>
              <a:rPr lang="en-US" i="1" dirty="0" smtClean="0"/>
              <a:t> Max </a:t>
            </a:r>
            <a:r>
              <a:rPr lang="en-US" i="1" dirty="0" err="1" smtClean="0"/>
              <a:t>gern</a:t>
            </a:r>
            <a:r>
              <a:rPr lang="en-US" i="1" dirty="0" smtClean="0"/>
              <a:t>?</a:t>
            </a:r>
          </a:p>
          <a:p>
            <a:r>
              <a:rPr lang="en-US" dirty="0" smtClean="0">
                <a:solidFill>
                  <a:srgbClr val="008000"/>
                </a:solidFill>
              </a:rPr>
              <a:t>Eva</a:t>
            </a:r>
            <a:r>
              <a:rPr lang="en-US" dirty="0" smtClean="0"/>
              <a:t>:</a:t>
            </a:r>
            <a:r>
              <a:rPr lang="en-US" i="1" dirty="0" smtClean="0"/>
              <a:t> </a:t>
            </a:r>
            <a:r>
              <a:rPr lang="en-US" i="1" dirty="0" err="1" smtClean="0"/>
              <a:t>Er</a:t>
            </a:r>
            <a:r>
              <a:rPr lang="en-US" i="1" dirty="0" smtClean="0"/>
              <a:t> </a:t>
            </a:r>
            <a:r>
              <a:rPr lang="en-US" i="1" dirty="0" err="1" smtClean="0"/>
              <a:t>hört</a:t>
            </a:r>
            <a:r>
              <a:rPr lang="en-US" i="1" dirty="0" smtClean="0"/>
              <a:t> </a:t>
            </a:r>
            <a:r>
              <a:rPr lang="en-US" i="1" dirty="0" err="1" smtClean="0"/>
              <a:t>gern</a:t>
            </a:r>
            <a:r>
              <a:rPr lang="en-US" i="1" dirty="0" smtClean="0"/>
              <a:t> </a:t>
            </a:r>
            <a:r>
              <a:rPr lang="en-US" i="1" dirty="0" err="1" smtClean="0"/>
              <a:t>Musik</a:t>
            </a:r>
            <a:r>
              <a:rPr lang="en-US" i="1" dirty="0" smtClean="0"/>
              <a:t>. </a:t>
            </a:r>
          </a:p>
          <a:p>
            <a:r>
              <a:rPr lang="en-US" dirty="0" smtClean="0">
                <a:solidFill>
                  <a:srgbClr val="008000"/>
                </a:solidFill>
              </a:rPr>
              <a:t>Eva</a:t>
            </a:r>
            <a:r>
              <a:rPr lang="en-US" dirty="0" smtClean="0"/>
              <a:t> ( now looking </a:t>
            </a:r>
            <a:r>
              <a:rPr lang="en-US" dirty="0"/>
              <a:t>at the student holding the picture of hiking, Klaus</a:t>
            </a:r>
            <a:r>
              <a:rPr lang="en-US" dirty="0" smtClean="0"/>
              <a:t>): </a:t>
            </a:r>
            <a:r>
              <a:rPr lang="en-US" i="1" dirty="0" smtClean="0"/>
              <a:t>Klaus, was </a:t>
            </a:r>
            <a:r>
              <a:rPr lang="en-US" i="1" dirty="0" err="1" smtClean="0"/>
              <a:t>macht</a:t>
            </a:r>
            <a:r>
              <a:rPr lang="en-US" i="1" dirty="0" smtClean="0"/>
              <a:t> </a:t>
            </a:r>
            <a:r>
              <a:rPr lang="en-US" i="1" dirty="0" err="1" smtClean="0"/>
              <a:t>er</a:t>
            </a:r>
            <a:r>
              <a:rPr lang="en-US" i="1" dirty="0" smtClean="0"/>
              <a:t> </a:t>
            </a:r>
            <a:r>
              <a:rPr lang="en-US" i="1" dirty="0" err="1" smtClean="0"/>
              <a:t>nicht</a:t>
            </a:r>
            <a:r>
              <a:rPr lang="en-US" i="1" dirty="0" smtClean="0"/>
              <a:t> so </a:t>
            </a:r>
            <a:r>
              <a:rPr lang="en-US" i="1" dirty="0" err="1" smtClean="0"/>
              <a:t>gern</a:t>
            </a:r>
            <a:r>
              <a:rPr lang="en-US" i="1" dirty="0" smtClean="0"/>
              <a:t>? </a:t>
            </a:r>
          </a:p>
          <a:p>
            <a:r>
              <a:rPr lang="en-US" dirty="0" smtClean="0">
                <a:solidFill>
                  <a:srgbClr val="3366FF"/>
                </a:solidFill>
              </a:rPr>
              <a:t>Klaus</a:t>
            </a:r>
            <a:r>
              <a:rPr lang="en-US" dirty="0" smtClean="0"/>
              <a:t>:</a:t>
            </a:r>
            <a:r>
              <a:rPr lang="en-US" i="1" dirty="0" smtClean="0"/>
              <a:t> </a:t>
            </a:r>
            <a:r>
              <a:rPr lang="en-US" i="1" dirty="0" err="1" smtClean="0"/>
              <a:t>Er</a:t>
            </a:r>
            <a:r>
              <a:rPr lang="en-US" i="1" dirty="0" smtClean="0"/>
              <a:t> </a:t>
            </a:r>
            <a:r>
              <a:rPr lang="en-US" i="1" dirty="0" err="1" smtClean="0"/>
              <a:t>wandert</a:t>
            </a:r>
            <a:r>
              <a:rPr lang="en-US" i="1" dirty="0" smtClean="0"/>
              <a:t> </a:t>
            </a:r>
            <a:r>
              <a:rPr lang="en-US" i="1" dirty="0" err="1" smtClean="0"/>
              <a:t>nicht</a:t>
            </a:r>
            <a:r>
              <a:rPr lang="en-US" i="1" dirty="0" smtClean="0"/>
              <a:t> so </a:t>
            </a:r>
            <a:r>
              <a:rPr lang="en-US" i="1" dirty="0" err="1" smtClean="0"/>
              <a:t>gern</a:t>
            </a:r>
            <a:r>
              <a:rPr lang="en-US" i="1" dirty="0" smtClean="0"/>
              <a:t>.</a:t>
            </a:r>
          </a:p>
          <a:p>
            <a:r>
              <a:rPr lang="en-US" dirty="0" smtClean="0">
                <a:solidFill>
                  <a:srgbClr val="3366FF"/>
                </a:solidFill>
              </a:rPr>
              <a:t>Klaus</a:t>
            </a:r>
            <a:r>
              <a:rPr lang="en-US" dirty="0" smtClean="0"/>
              <a:t> (now looking at the student holding the picture of watching TV, Sven): </a:t>
            </a:r>
            <a:r>
              <a:rPr lang="en-US" i="1" dirty="0" smtClean="0"/>
              <a:t>Sven, Was </a:t>
            </a:r>
            <a:r>
              <a:rPr lang="en-US" i="1" dirty="0" err="1" smtClean="0"/>
              <a:t>macht</a:t>
            </a:r>
            <a:r>
              <a:rPr lang="en-US" i="1" dirty="0" smtClean="0"/>
              <a:t> Max </a:t>
            </a:r>
            <a:r>
              <a:rPr lang="en-US" i="1" dirty="0" err="1" smtClean="0"/>
              <a:t>sehr</a:t>
            </a:r>
            <a:r>
              <a:rPr lang="en-US" i="1" dirty="0" smtClean="0"/>
              <a:t> </a:t>
            </a:r>
            <a:r>
              <a:rPr lang="en-US" i="1" dirty="0" err="1" smtClean="0"/>
              <a:t>gern</a:t>
            </a:r>
            <a:r>
              <a:rPr lang="en-US" i="1" dirty="0" smtClean="0"/>
              <a:t>?</a:t>
            </a:r>
          </a:p>
          <a:p>
            <a:r>
              <a:rPr lang="en-US" dirty="0" smtClean="0">
                <a:solidFill>
                  <a:srgbClr val="660066"/>
                </a:solidFill>
              </a:rPr>
              <a:t>Sven:</a:t>
            </a:r>
            <a:r>
              <a:rPr lang="en-US" dirty="0" smtClean="0"/>
              <a:t> </a:t>
            </a:r>
            <a:r>
              <a:rPr lang="en-US" i="1" dirty="0" err="1" smtClean="0"/>
              <a:t>Er</a:t>
            </a:r>
            <a:r>
              <a:rPr lang="en-US" i="1" dirty="0" smtClean="0"/>
              <a:t> </a:t>
            </a:r>
            <a:r>
              <a:rPr lang="en-US" i="1" dirty="0" err="1" smtClean="0"/>
              <a:t>schaut</a:t>
            </a:r>
            <a:r>
              <a:rPr lang="en-US" i="1" dirty="0" smtClean="0"/>
              <a:t> </a:t>
            </a:r>
            <a:r>
              <a:rPr lang="en-US" i="1" dirty="0" err="1" smtClean="0"/>
              <a:t>sehr</a:t>
            </a:r>
            <a:r>
              <a:rPr lang="en-US" i="1" dirty="0" smtClean="0"/>
              <a:t> </a:t>
            </a:r>
            <a:r>
              <a:rPr lang="en-US" i="1" dirty="0" err="1" smtClean="0"/>
              <a:t>gern</a:t>
            </a:r>
            <a:r>
              <a:rPr lang="en-US" i="1" dirty="0" smtClean="0"/>
              <a:t> </a:t>
            </a:r>
            <a:r>
              <a:rPr lang="en-US" i="1" dirty="0" err="1" smtClean="0"/>
              <a:t>Fernsehen</a:t>
            </a:r>
            <a:r>
              <a:rPr lang="en-US" i="1" dirty="0" smtClean="0"/>
              <a:t>. </a:t>
            </a:r>
          </a:p>
          <a:p>
            <a:r>
              <a:rPr lang="en-US" dirty="0" smtClean="0">
                <a:solidFill>
                  <a:srgbClr val="660066"/>
                </a:solidFill>
              </a:rPr>
              <a:t>Sven</a:t>
            </a:r>
            <a:r>
              <a:rPr lang="en-US" dirty="0" smtClean="0"/>
              <a:t> (…..</a:t>
            </a:r>
            <a:endParaRPr lang="en-US" dirty="0"/>
          </a:p>
        </p:txBody>
      </p:sp>
    </p:spTree>
    <p:extLst>
      <p:ext uri="{BB962C8B-B14F-4D97-AF65-F5344CB8AC3E}">
        <p14:creationId xmlns:p14="http://schemas.microsoft.com/office/powerpoint/2010/main" val="249946983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709"/>
            <a:ext cx="7620000" cy="1143000"/>
          </a:xfrm>
        </p:spPr>
        <p:txBody>
          <a:bodyPr/>
          <a:lstStyle/>
          <a:p>
            <a:r>
              <a:rPr lang="en-US" sz="4000" dirty="0" err="1" smtClean="0"/>
              <a:t>Bilder</a:t>
            </a:r>
            <a:r>
              <a:rPr lang="en-US" sz="4000" dirty="0" smtClean="0"/>
              <a:t> </a:t>
            </a:r>
            <a:r>
              <a:rPr lang="en-US" sz="4000" dirty="0" err="1" smtClean="0"/>
              <a:t>Kreis</a:t>
            </a:r>
            <a:r>
              <a:rPr lang="en-US" dirty="0"/>
              <a:t/>
            </a:r>
            <a:br>
              <a:rPr lang="en-US" dirty="0"/>
            </a:br>
            <a:r>
              <a:rPr lang="en-US" sz="1800" dirty="0" smtClean="0"/>
              <a:t>Objective: yes /no questions ; </a:t>
            </a:r>
            <a:r>
              <a:rPr lang="en-US" sz="1800" dirty="0" err="1" smtClean="0"/>
              <a:t>Freizeit</a:t>
            </a:r>
            <a:r>
              <a:rPr lang="en-US" sz="1800" dirty="0" smtClean="0"/>
              <a:t> ; adverb: </a:t>
            </a:r>
            <a:r>
              <a:rPr lang="en-US" sz="1800" dirty="0" err="1" smtClean="0"/>
              <a:t>gern</a:t>
            </a:r>
            <a:r>
              <a:rPr lang="en-US" sz="1800" dirty="0" smtClean="0"/>
              <a:t>, </a:t>
            </a:r>
            <a:r>
              <a:rPr lang="en-US" sz="1800" dirty="0" err="1" smtClean="0"/>
              <a:t>sehr</a:t>
            </a:r>
            <a:r>
              <a:rPr lang="en-US" sz="1800" dirty="0" smtClean="0"/>
              <a:t> </a:t>
            </a:r>
            <a:r>
              <a:rPr lang="en-US" sz="1800" dirty="0" err="1" smtClean="0"/>
              <a:t>gern</a:t>
            </a:r>
            <a:r>
              <a:rPr lang="en-US" sz="1800" dirty="0" smtClean="0"/>
              <a:t>, </a:t>
            </a:r>
            <a:r>
              <a:rPr lang="en-US" sz="1800" dirty="0" err="1" smtClean="0"/>
              <a:t>nicht</a:t>
            </a:r>
            <a:r>
              <a:rPr lang="en-US" sz="1800" dirty="0" smtClean="0"/>
              <a:t> </a:t>
            </a:r>
            <a:r>
              <a:rPr lang="en-US" sz="1800" dirty="0" err="1" smtClean="0"/>
              <a:t>gern</a:t>
            </a:r>
            <a:r>
              <a:rPr lang="en-US" sz="1800" dirty="0" smtClean="0"/>
              <a:t>, </a:t>
            </a:r>
            <a:r>
              <a:rPr lang="en-US" sz="1800" dirty="0" err="1" smtClean="0"/>
              <a:t>nicht</a:t>
            </a:r>
            <a:r>
              <a:rPr lang="en-US" sz="1800" dirty="0" smtClean="0"/>
              <a:t> so </a:t>
            </a:r>
            <a:r>
              <a:rPr lang="en-US" sz="1800" dirty="0" err="1" smtClean="0"/>
              <a:t>gern</a:t>
            </a:r>
            <a:r>
              <a:rPr lang="en-US" sz="1800" dirty="0" smtClean="0"/>
              <a:t/>
            </a:r>
            <a:br>
              <a:rPr lang="en-US" sz="1800" dirty="0" smtClean="0"/>
            </a:br>
            <a:r>
              <a:rPr lang="en-US" sz="1800" dirty="0" smtClean="0"/>
              <a:t>first person conjugation – talking about yourself and 2</a:t>
            </a:r>
            <a:r>
              <a:rPr lang="en-US" sz="1800" baseline="30000" dirty="0" smtClean="0"/>
              <a:t>nd</a:t>
            </a:r>
            <a:r>
              <a:rPr lang="en-US" sz="1800" dirty="0" smtClean="0"/>
              <a:t> person conjugation – asking questions</a:t>
            </a:r>
            <a:br>
              <a:rPr lang="en-US" sz="1800"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Maria: </a:t>
            </a:r>
            <a:r>
              <a:rPr lang="en-US" i="1" dirty="0" smtClean="0"/>
              <a:t>Peter, </a:t>
            </a:r>
            <a:r>
              <a:rPr lang="en-US" i="1" dirty="0" err="1"/>
              <a:t>s</a:t>
            </a:r>
            <a:r>
              <a:rPr lang="en-US" i="1" dirty="0" err="1" smtClean="0"/>
              <a:t>pielst</a:t>
            </a:r>
            <a:r>
              <a:rPr lang="en-US" i="1" dirty="0" smtClean="0"/>
              <a:t> du </a:t>
            </a:r>
            <a:r>
              <a:rPr lang="en-US" i="1" dirty="0" err="1" smtClean="0"/>
              <a:t>gern</a:t>
            </a:r>
            <a:r>
              <a:rPr lang="en-US" i="1" dirty="0" smtClean="0"/>
              <a:t> </a:t>
            </a:r>
            <a:r>
              <a:rPr lang="en-US" i="1" dirty="0" err="1" smtClean="0"/>
              <a:t>Fußball</a:t>
            </a:r>
            <a:r>
              <a:rPr lang="en-US" i="1" dirty="0" smtClean="0"/>
              <a:t>? </a:t>
            </a:r>
            <a:r>
              <a:rPr lang="en-US" dirty="0" smtClean="0"/>
              <a:t>(looking at the student holding the picture with soccer, Peter).</a:t>
            </a:r>
          </a:p>
          <a:p>
            <a:r>
              <a:rPr lang="en-US" dirty="0" smtClean="0">
                <a:solidFill>
                  <a:srgbClr val="FF0000"/>
                </a:solidFill>
              </a:rPr>
              <a:t>Peter</a:t>
            </a:r>
            <a:r>
              <a:rPr lang="en-US" dirty="0" smtClean="0"/>
              <a:t>: </a:t>
            </a:r>
            <a:r>
              <a:rPr lang="en-US" i="1" dirty="0" smtClean="0"/>
              <a:t>Nein, </a:t>
            </a:r>
            <a:r>
              <a:rPr lang="en-US" i="1" dirty="0" err="1" smtClean="0"/>
              <a:t>ich</a:t>
            </a:r>
            <a:r>
              <a:rPr lang="en-US" i="1" dirty="0" smtClean="0"/>
              <a:t> </a:t>
            </a:r>
            <a:r>
              <a:rPr lang="en-US" i="1" dirty="0" err="1" smtClean="0"/>
              <a:t>schwimme</a:t>
            </a:r>
            <a:r>
              <a:rPr lang="en-US" i="1" dirty="0" smtClean="0"/>
              <a:t> </a:t>
            </a:r>
            <a:r>
              <a:rPr lang="en-US" i="1" dirty="0" err="1" smtClean="0"/>
              <a:t>gern</a:t>
            </a:r>
            <a:r>
              <a:rPr lang="en-US" i="1" dirty="0" smtClean="0"/>
              <a:t>.</a:t>
            </a:r>
          </a:p>
          <a:p>
            <a:r>
              <a:rPr lang="en-US" dirty="0" smtClean="0">
                <a:solidFill>
                  <a:srgbClr val="FF0000"/>
                </a:solidFill>
              </a:rPr>
              <a:t>Peter</a:t>
            </a:r>
            <a:r>
              <a:rPr lang="en-US" dirty="0" smtClean="0"/>
              <a:t> (now looking </a:t>
            </a:r>
            <a:r>
              <a:rPr lang="en-US" dirty="0"/>
              <a:t>at the student holding the picture for listening to music, Eva</a:t>
            </a:r>
            <a:r>
              <a:rPr lang="en-US" dirty="0" smtClean="0"/>
              <a:t>): </a:t>
            </a:r>
            <a:r>
              <a:rPr lang="en-US" i="1" dirty="0" smtClean="0"/>
              <a:t>Eva, </a:t>
            </a:r>
            <a:r>
              <a:rPr lang="en-US" i="1" dirty="0" err="1"/>
              <a:t>h</a:t>
            </a:r>
            <a:r>
              <a:rPr lang="en-US" i="1" dirty="0" err="1" smtClean="0"/>
              <a:t>örst</a:t>
            </a:r>
            <a:r>
              <a:rPr lang="en-US" i="1" dirty="0" smtClean="0"/>
              <a:t> du </a:t>
            </a:r>
            <a:r>
              <a:rPr lang="en-US" i="1" dirty="0" err="1" smtClean="0"/>
              <a:t>gern</a:t>
            </a:r>
            <a:r>
              <a:rPr lang="en-US" i="1" dirty="0" smtClean="0"/>
              <a:t> </a:t>
            </a:r>
            <a:r>
              <a:rPr lang="en-US" i="1" dirty="0" err="1" smtClean="0"/>
              <a:t>Musik</a:t>
            </a:r>
            <a:r>
              <a:rPr lang="en-US" i="1" dirty="0" smtClean="0"/>
              <a:t>?</a:t>
            </a:r>
          </a:p>
          <a:p>
            <a:r>
              <a:rPr lang="en-US" dirty="0" smtClean="0">
                <a:solidFill>
                  <a:srgbClr val="008000"/>
                </a:solidFill>
              </a:rPr>
              <a:t>Eva</a:t>
            </a:r>
            <a:r>
              <a:rPr lang="en-US" dirty="0" smtClean="0"/>
              <a:t>: </a:t>
            </a:r>
            <a:r>
              <a:rPr lang="en-US" i="1" dirty="0" err="1" smtClean="0"/>
              <a:t>Ja</a:t>
            </a:r>
            <a:r>
              <a:rPr lang="en-US" i="1" dirty="0" smtClean="0"/>
              <a:t>. </a:t>
            </a:r>
            <a:r>
              <a:rPr lang="en-US" i="1" dirty="0" err="1" smtClean="0"/>
              <a:t>Ich</a:t>
            </a:r>
            <a:r>
              <a:rPr lang="en-US" i="1" dirty="0" smtClean="0"/>
              <a:t> </a:t>
            </a:r>
            <a:r>
              <a:rPr lang="en-US" i="1" dirty="0" err="1" smtClean="0"/>
              <a:t>höre</a:t>
            </a:r>
            <a:r>
              <a:rPr lang="en-US" i="1" dirty="0" smtClean="0"/>
              <a:t> </a:t>
            </a:r>
            <a:r>
              <a:rPr lang="en-US" i="1" dirty="0" err="1" smtClean="0"/>
              <a:t>gern</a:t>
            </a:r>
            <a:r>
              <a:rPr lang="en-US" i="1" dirty="0" smtClean="0"/>
              <a:t> </a:t>
            </a:r>
            <a:r>
              <a:rPr lang="en-US" i="1" dirty="0" err="1" smtClean="0"/>
              <a:t>Musik</a:t>
            </a:r>
            <a:r>
              <a:rPr lang="en-US" i="1" dirty="0" smtClean="0"/>
              <a:t>. </a:t>
            </a:r>
          </a:p>
          <a:p>
            <a:r>
              <a:rPr lang="en-US" dirty="0" smtClean="0">
                <a:solidFill>
                  <a:srgbClr val="008000"/>
                </a:solidFill>
              </a:rPr>
              <a:t>Eva</a:t>
            </a:r>
            <a:r>
              <a:rPr lang="en-US" dirty="0" smtClean="0"/>
              <a:t> ( now looking </a:t>
            </a:r>
            <a:r>
              <a:rPr lang="en-US" dirty="0"/>
              <a:t>at the student holding the picture of hiking, Klaus</a:t>
            </a:r>
            <a:r>
              <a:rPr lang="en-US" dirty="0" smtClean="0"/>
              <a:t>): </a:t>
            </a:r>
            <a:r>
              <a:rPr lang="en-US" i="1" dirty="0" smtClean="0"/>
              <a:t>Klaus, </a:t>
            </a:r>
            <a:r>
              <a:rPr lang="en-US" i="1" dirty="0" err="1" smtClean="0"/>
              <a:t>wanderst</a:t>
            </a:r>
            <a:r>
              <a:rPr lang="en-US" i="1" dirty="0" smtClean="0"/>
              <a:t> du </a:t>
            </a:r>
            <a:r>
              <a:rPr lang="en-US" i="1" dirty="0" err="1" smtClean="0"/>
              <a:t>gern</a:t>
            </a:r>
            <a:r>
              <a:rPr lang="en-US" i="1" dirty="0" smtClean="0"/>
              <a:t>?</a:t>
            </a:r>
            <a:r>
              <a:rPr lang="en-US" i="1" dirty="0"/>
              <a:t> </a:t>
            </a:r>
            <a:endParaRPr lang="en-US" i="1" dirty="0" smtClean="0"/>
          </a:p>
          <a:p>
            <a:r>
              <a:rPr lang="en-US" dirty="0" smtClean="0">
                <a:solidFill>
                  <a:srgbClr val="3366FF"/>
                </a:solidFill>
              </a:rPr>
              <a:t>Klaus</a:t>
            </a:r>
            <a:r>
              <a:rPr lang="en-US" dirty="0" smtClean="0"/>
              <a:t>: </a:t>
            </a:r>
            <a:r>
              <a:rPr lang="en-US" i="1" dirty="0" smtClean="0"/>
              <a:t>Nein. </a:t>
            </a:r>
            <a:r>
              <a:rPr lang="en-US" i="1" dirty="0" err="1" smtClean="0"/>
              <a:t>Ich</a:t>
            </a:r>
            <a:r>
              <a:rPr lang="en-US" i="1" dirty="0" smtClean="0"/>
              <a:t> </a:t>
            </a:r>
            <a:r>
              <a:rPr lang="en-US" i="1" dirty="0" err="1" smtClean="0"/>
              <a:t>wandere</a:t>
            </a:r>
            <a:r>
              <a:rPr lang="en-US" i="1" dirty="0" smtClean="0"/>
              <a:t> </a:t>
            </a:r>
            <a:r>
              <a:rPr lang="en-US" i="1" dirty="0" err="1" smtClean="0"/>
              <a:t>nicht</a:t>
            </a:r>
            <a:r>
              <a:rPr lang="en-US" i="1" dirty="0" smtClean="0"/>
              <a:t> so </a:t>
            </a:r>
            <a:r>
              <a:rPr lang="en-US" i="1" dirty="0" err="1" smtClean="0"/>
              <a:t>gern</a:t>
            </a:r>
            <a:r>
              <a:rPr lang="en-US" i="1" dirty="0" smtClean="0"/>
              <a:t>.</a:t>
            </a:r>
          </a:p>
          <a:p>
            <a:r>
              <a:rPr lang="en-US" dirty="0" smtClean="0">
                <a:solidFill>
                  <a:srgbClr val="3366FF"/>
                </a:solidFill>
              </a:rPr>
              <a:t>Klaus</a:t>
            </a:r>
            <a:r>
              <a:rPr lang="en-US" dirty="0" smtClean="0"/>
              <a:t> (now looking at the student holding the picture of watching TV, Sven): </a:t>
            </a:r>
            <a:r>
              <a:rPr lang="en-US" i="1" dirty="0" smtClean="0"/>
              <a:t>Sven, </a:t>
            </a:r>
            <a:r>
              <a:rPr lang="en-US" i="1" dirty="0" err="1" smtClean="0"/>
              <a:t>schaust</a:t>
            </a:r>
            <a:r>
              <a:rPr lang="en-US" i="1" dirty="0" smtClean="0"/>
              <a:t> du </a:t>
            </a:r>
            <a:r>
              <a:rPr lang="en-US" i="1" dirty="0" err="1" smtClean="0"/>
              <a:t>gern</a:t>
            </a:r>
            <a:r>
              <a:rPr lang="en-US" i="1" dirty="0" smtClean="0"/>
              <a:t> </a:t>
            </a:r>
            <a:r>
              <a:rPr lang="en-US" i="1" dirty="0" err="1" smtClean="0"/>
              <a:t>Fernsehen</a:t>
            </a:r>
            <a:r>
              <a:rPr lang="en-US" i="1" dirty="0" smtClean="0"/>
              <a:t>?</a:t>
            </a:r>
          </a:p>
          <a:p>
            <a:r>
              <a:rPr lang="en-US" dirty="0" smtClean="0">
                <a:solidFill>
                  <a:srgbClr val="660066"/>
                </a:solidFill>
              </a:rPr>
              <a:t>Sven:</a:t>
            </a:r>
            <a:r>
              <a:rPr lang="en-US" dirty="0" smtClean="0"/>
              <a:t> </a:t>
            </a:r>
            <a:r>
              <a:rPr lang="en-US" i="1" dirty="0" err="1" smtClean="0"/>
              <a:t>Ja</a:t>
            </a:r>
            <a:r>
              <a:rPr lang="en-US" i="1" dirty="0" smtClean="0"/>
              <a:t>, </a:t>
            </a:r>
            <a:r>
              <a:rPr lang="en-US" i="1" dirty="0" err="1" smtClean="0"/>
              <a:t>ich</a:t>
            </a:r>
            <a:r>
              <a:rPr lang="en-US" i="1" dirty="0" smtClean="0"/>
              <a:t> </a:t>
            </a:r>
            <a:r>
              <a:rPr lang="en-US" i="1" dirty="0" err="1" smtClean="0"/>
              <a:t>schaue</a:t>
            </a:r>
            <a:r>
              <a:rPr lang="en-US" i="1" dirty="0" smtClean="0"/>
              <a:t> </a:t>
            </a:r>
            <a:r>
              <a:rPr lang="en-US" i="1" dirty="0" err="1" smtClean="0"/>
              <a:t>sehr</a:t>
            </a:r>
            <a:r>
              <a:rPr lang="en-US" i="1" dirty="0" smtClean="0"/>
              <a:t> </a:t>
            </a:r>
            <a:r>
              <a:rPr lang="en-US" i="1" dirty="0" err="1" smtClean="0"/>
              <a:t>gern</a:t>
            </a:r>
            <a:r>
              <a:rPr lang="en-US" i="1" dirty="0" smtClean="0"/>
              <a:t> </a:t>
            </a:r>
            <a:r>
              <a:rPr lang="en-US" i="1" dirty="0" err="1" smtClean="0"/>
              <a:t>Fernsehen</a:t>
            </a:r>
            <a:r>
              <a:rPr lang="en-US" i="1" dirty="0" smtClean="0"/>
              <a:t>. </a:t>
            </a:r>
          </a:p>
          <a:p>
            <a:r>
              <a:rPr lang="en-US" dirty="0" smtClean="0">
                <a:solidFill>
                  <a:srgbClr val="660066"/>
                </a:solidFill>
              </a:rPr>
              <a:t>Sven</a:t>
            </a:r>
            <a:r>
              <a:rPr lang="en-US" dirty="0" smtClean="0"/>
              <a:t> (…..</a:t>
            </a:r>
            <a:endParaRPr lang="en-US" dirty="0"/>
          </a:p>
        </p:txBody>
      </p:sp>
    </p:spTree>
    <p:extLst>
      <p:ext uri="{BB962C8B-B14F-4D97-AF65-F5344CB8AC3E}">
        <p14:creationId xmlns:p14="http://schemas.microsoft.com/office/powerpoint/2010/main" val="293411310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014070166"/>
              </p:ext>
            </p:extLst>
          </p:nvPr>
        </p:nvGraphicFramePr>
        <p:xfrm>
          <a:off x="457200" y="324805"/>
          <a:ext cx="3657598" cy="6390640"/>
        </p:xfrm>
        <a:graphic>
          <a:graphicData uri="http://schemas.openxmlformats.org/drawingml/2006/table">
            <a:tbl>
              <a:tblPr firstRow="1" bandRow="1">
                <a:tableStyleId>{5C22544A-7EE6-4342-B048-85BDC9FD1C3A}</a:tableStyleId>
              </a:tblPr>
              <a:tblGrid>
                <a:gridCol w="522514"/>
                <a:gridCol w="522514"/>
                <a:gridCol w="522514"/>
                <a:gridCol w="522514"/>
                <a:gridCol w="522514"/>
                <a:gridCol w="522514"/>
                <a:gridCol w="522514"/>
              </a:tblGrid>
              <a:tr h="370840">
                <a:tc gridSpan="7">
                  <a:txBody>
                    <a:bodyPr/>
                    <a:lstStyle/>
                    <a:p>
                      <a:pPr algn="ctr"/>
                      <a:r>
                        <a:rPr lang="en-US" dirty="0" smtClean="0"/>
                        <a:t>Participation points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tc>
              </a:tr>
              <a:tr h="370840">
                <a:tc>
                  <a:txBody>
                    <a:bodyPr/>
                    <a:lstStyle/>
                    <a:p>
                      <a:r>
                        <a:rPr lang="en-US" sz="1200" dirty="0" smtClean="0"/>
                        <a:t>Date</a:t>
                      </a:r>
                      <a:endParaRPr lang="en-US" sz="1200" dirty="0"/>
                    </a:p>
                  </a:txBody>
                  <a:tcPr/>
                </a:tc>
                <a:tc>
                  <a:txBody>
                    <a:bodyPr/>
                    <a:lstStyle/>
                    <a:p>
                      <a:pPr algn="ctr"/>
                      <a:r>
                        <a:rPr lang="en-US" sz="1200" dirty="0" smtClean="0"/>
                        <a:t>2/25 Mo</a:t>
                      </a:r>
                      <a:endParaRPr lang="en-US" sz="1200" dirty="0"/>
                    </a:p>
                  </a:txBody>
                  <a:tcPr/>
                </a:tc>
                <a:tc>
                  <a:txBody>
                    <a:bodyPr/>
                    <a:lstStyle/>
                    <a:p>
                      <a:pPr algn="ctr"/>
                      <a:r>
                        <a:rPr lang="en-US" sz="1200" dirty="0" smtClean="0"/>
                        <a:t>2/26</a:t>
                      </a:r>
                    </a:p>
                    <a:p>
                      <a:pPr algn="ctr"/>
                      <a:r>
                        <a:rPr lang="en-US" sz="1200" dirty="0" smtClean="0"/>
                        <a:t>Tue</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1</a:t>
                      </a:r>
                      <a:endParaRPr lang="en-US" sz="1200" dirty="0"/>
                    </a:p>
                  </a:txBody>
                  <a:tcPr/>
                </a:tc>
                <a:tc>
                  <a:txBody>
                    <a:bodyPr/>
                    <a:lstStyle/>
                    <a:p>
                      <a:pPr algn="ctr"/>
                      <a:endParaRPr lang="en-US" sz="1200" dirty="0"/>
                    </a:p>
                  </a:txBody>
                  <a:tcPr/>
                </a:tc>
                <a:tc>
                  <a:txBody>
                    <a:bodyPr/>
                    <a:lstStyle/>
                    <a:p>
                      <a:pPr algn="ctr"/>
                      <a:r>
                        <a:rPr lang="en-US" sz="1200" dirty="0" smtClean="0"/>
                        <a:t>3.5</a:t>
                      </a: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2</a:t>
                      </a:r>
                      <a:endParaRPr lang="en-US" sz="1200" dirty="0"/>
                    </a:p>
                  </a:txBody>
                  <a:tcPr/>
                </a:tc>
                <a:tc>
                  <a:txBody>
                    <a:bodyPr/>
                    <a:lstStyle/>
                    <a:p>
                      <a:pPr algn="ctr"/>
                      <a:r>
                        <a:rPr lang="en-US" sz="1200" dirty="0" smtClean="0"/>
                        <a:t>class</a:t>
                      </a:r>
                      <a:endParaRPr lang="en-US" sz="1200" dirty="0"/>
                    </a:p>
                  </a:txBody>
                  <a:tcPr/>
                </a:tc>
                <a:tc>
                  <a:txBody>
                    <a:bodyPr/>
                    <a:lstStyle/>
                    <a:p>
                      <a:pPr algn="ctr"/>
                      <a:r>
                        <a:rPr lang="en-US" sz="1200" dirty="0" smtClean="0"/>
                        <a:t>3.5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70840">
                <a:tc>
                  <a:txBody>
                    <a:bodyPr/>
                    <a:lstStyle/>
                    <a:p>
                      <a:r>
                        <a:rPr lang="en-US" sz="1200" dirty="0" smtClean="0"/>
                        <a:t>3</a:t>
                      </a:r>
                      <a:endParaRPr lang="en-US" sz="1200" dirty="0"/>
                    </a:p>
                  </a:txBody>
                  <a:tcPr/>
                </a:tc>
                <a:tc>
                  <a:txBody>
                    <a:bodyPr/>
                    <a:lstStyle/>
                    <a:p>
                      <a:pPr algn="ctr"/>
                      <a:r>
                        <a:rPr lang="en-US" sz="1200" dirty="0" smtClean="0"/>
                        <a:t>work </a:t>
                      </a:r>
                      <a:endParaRPr lang="en-US" sz="1200" dirty="0"/>
                    </a:p>
                  </a:txBody>
                  <a:tcPr/>
                </a:tc>
                <a:tc>
                  <a:txBody>
                    <a:bodyPr/>
                    <a:lstStyle/>
                    <a:p>
                      <a:pPr algn="ctr"/>
                      <a:r>
                        <a:rPr lang="en-US" sz="1200" dirty="0" smtClean="0"/>
                        <a:t>4</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4</a:t>
                      </a:r>
                      <a:endParaRPr lang="en-US" sz="1200" dirty="0"/>
                    </a:p>
                  </a:txBody>
                  <a:tcPr/>
                </a:tc>
                <a:tc>
                  <a:txBody>
                    <a:bodyPr/>
                    <a:lstStyle/>
                    <a:p>
                      <a:pPr algn="ctr"/>
                      <a:r>
                        <a:rPr lang="en-US" sz="1200" dirty="0" smtClean="0"/>
                        <a:t>-</a:t>
                      </a:r>
                      <a:endParaRPr lang="en-US" sz="1200" dirty="0"/>
                    </a:p>
                  </a:txBody>
                  <a:tcPr/>
                </a:tc>
                <a:tc>
                  <a:txBody>
                    <a:bodyPr/>
                    <a:lstStyle/>
                    <a:p>
                      <a:pPr algn="ctr"/>
                      <a:r>
                        <a:rPr lang="en-US" sz="1200" dirty="0" smtClean="0"/>
                        <a:t>5</a:t>
                      </a: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5</a:t>
                      </a:r>
                      <a:endParaRPr lang="en-US" sz="1200" dirty="0"/>
                    </a:p>
                  </a:txBody>
                  <a:tcPr/>
                </a:tc>
                <a:tc>
                  <a:txBody>
                    <a:bodyPr/>
                    <a:lstStyle/>
                    <a:p>
                      <a:pPr algn="ctr"/>
                      <a:r>
                        <a:rPr lang="en-US" sz="1200" dirty="0" smtClean="0"/>
                        <a:t>book </a:t>
                      </a:r>
                      <a:endParaRPr lang="en-US" sz="1200" dirty="0"/>
                    </a:p>
                  </a:txBody>
                  <a:tcPr/>
                </a:tc>
                <a:tc>
                  <a:txBody>
                    <a:bodyPr/>
                    <a:lstStyle/>
                    <a:p>
                      <a:pPr algn="ctr"/>
                      <a:r>
                        <a:rPr lang="en-US" sz="1200" dirty="0" err="1" smtClean="0"/>
                        <a:t>uex</a:t>
                      </a:r>
                      <a:r>
                        <a:rPr lang="en-US" sz="1200" dirty="0" smtClean="0"/>
                        <a:t> 0</a:t>
                      </a: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6</a:t>
                      </a:r>
                      <a:endParaRPr lang="en-US" sz="1200" dirty="0"/>
                    </a:p>
                  </a:txBody>
                  <a:tcPr/>
                </a:tc>
                <a:tc>
                  <a:txBody>
                    <a:bodyPr/>
                    <a:lstStyle/>
                    <a:p>
                      <a:pPr algn="ctr"/>
                      <a:r>
                        <a:rPr lang="en-US" sz="1200" dirty="0" smtClean="0"/>
                        <a:t>work </a:t>
                      </a:r>
                      <a:endParaRPr lang="en-US" sz="1200" dirty="0"/>
                    </a:p>
                  </a:txBody>
                  <a:tcPr/>
                </a:tc>
                <a:tc>
                  <a:txBody>
                    <a:bodyPr/>
                    <a:lstStyle/>
                    <a:p>
                      <a:pPr algn="ctr"/>
                      <a:r>
                        <a:rPr lang="en-US" sz="1200" dirty="0" smtClean="0"/>
                        <a:t>3.5</a:t>
                      </a: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70840">
                <a:tc>
                  <a:txBody>
                    <a:bodyPr/>
                    <a:lstStyle/>
                    <a:p>
                      <a:r>
                        <a:rPr lang="en-US" sz="1200" dirty="0" smtClean="0"/>
                        <a:t>7</a:t>
                      </a:r>
                      <a:endParaRPr lang="en-US" sz="1200" dirty="0"/>
                    </a:p>
                  </a:txBody>
                  <a:tcPr/>
                </a:tc>
                <a:tc>
                  <a:txBody>
                    <a:bodyPr/>
                    <a:lstStyle/>
                    <a:p>
                      <a:pPr algn="ctr"/>
                      <a:r>
                        <a:rPr lang="en-US" sz="1200" dirty="0" smtClean="0"/>
                        <a:t>done</a:t>
                      </a:r>
                      <a:endParaRPr lang="en-US" sz="1200" dirty="0"/>
                    </a:p>
                  </a:txBody>
                  <a:tcPr/>
                </a:tc>
                <a:tc>
                  <a:txBody>
                    <a:bodyPr/>
                    <a:lstStyle/>
                    <a:p>
                      <a:pPr algn="ctr"/>
                      <a:r>
                        <a:rPr lang="en-US" sz="1200" dirty="0" smtClean="0"/>
                        <a:t>3.5</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8</a:t>
                      </a:r>
                      <a:endParaRPr lang="en-US" sz="1200" dirty="0"/>
                    </a:p>
                  </a:txBody>
                  <a:tcPr/>
                </a:tc>
                <a:tc>
                  <a:txBody>
                    <a:bodyPr/>
                    <a:lstStyle/>
                    <a:p>
                      <a:pPr algn="ctr"/>
                      <a:r>
                        <a:rPr lang="en-US" sz="1200" dirty="0" smtClean="0"/>
                        <a:t>&amp;</a:t>
                      </a:r>
                      <a:endParaRPr lang="en-US" sz="1200" dirty="0"/>
                    </a:p>
                  </a:txBody>
                  <a:tcPr/>
                </a:tc>
                <a:tc>
                  <a:txBody>
                    <a:bodyPr/>
                    <a:lstStyle/>
                    <a:p>
                      <a:pPr algn="ctr"/>
                      <a:r>
                        <a:rPr lang="en-US" sz="1200" dirty="0" smtClean="0"/>
                        <a:t>3.5</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9</a:t>
                      </a:r>
                      <a:endParaRPr lang="en-US" sz="1200" dirty="0"/>
                    </a:p>
                  </a:txBody>
                  <a:tcPr/>
                </a:tc>
                <a:tc>
                  <a:txBody>
                    <a:bodyPr/>
                    <a:lstStyle/>
                    <a:p>
                      <a:pPr algn="ctr"/>
                      <a:r>
                        <a:rPr lang="en-US" sz="1200" dirty="0" err="1" smtClean="0"/>
                        <a:t>runn</a:t>
                      </a:r>
                      <a:endParaRPr lang="en-US" sz="1200" dirty="0"/>
                    </a:p>
                  </a:txBody>
                  <a:tcPr/>
                </a:tc>
                <a:tc>
                  <a:txBody>
                    <a:bodyPr/>
                    <a:lstStyle/>
                    <a:p>
                      <a:pPr algn="ctr"/>
                      <a:r>
                        <a:rPr lang="en-US" sz="1200" dirty="0" err="1" smtClean="0"/>
                        <a:t>uex</a:t>
                      </a:r>
                      <a:r>
                        <a:rPr lang="en-US" sz="1200" dirty="0" smtClean="0"/>
                        <a:t> 0</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10</a:t>
                      </a:r>
                      <a:endParaRPr lang="en-US" sz="1200" dirty="0"/>
                    </a:p>
                  </a:txBody>
                  <a:tcPr/>
                </a:tc>
                <a:tc>
                  <a:txBody>
                    <a:bodyPr/>
                    <a:lstStyle/>
                    <a:p>
                      <a:pPr algn="ctr"/>
                      <a:r>
                        <a:rPr lang="en-US" sz="1200" dirty="0" err="1" smtClean="0"/>
                        <a:t>ing</a:t>
                      </a:r>
                      <a:endParaRPr lang="en-US" sz="1200" dirty="0"/>
                    </a:p>
                  </a:txBody>
                  <a:tcPr/>
                </a:tc>
                <a:tc>
                  <a:txBody>
                    <a:bodyPr/>
                    <a:lstStyle/>
                    <a:p>
                      <a:pPr algn="ctr"/>
                      <a:r>
                        <a:rPr lang="en-US" sz="1200" dirty="0" smtClean="0"/>
                        <a:t>5</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11</a:t>
                      </a:r>
                      <a:endParaRPr lang="en-US" sz="1200" dirty="0"/>
                    </a:p>
                  </a:txBody>
                  <a:tcPr/>
                </a:tc>
                <a:tc>
                  <a:txBody>
                    <a:bodyPr/>
                    <a:lstStyle/>
                    <a:p>
                      <a:pPr algn="ctr"/>
                      <a:r>
                        <a:rPr lang="en-US" sz="1200" dirty="0" err="1" smtClean="0"/>
                        <a:t>reco</a:t>
                      </a:r>
                      <a:endParaRPr lang="en-US" sz="1200" dirty="0"/>
                    </a:p>
                  </a:txBody>
                  <a:tcPr/>
                </a:tc>
                <a:tc>
                  <a:txBody>
                    <a:bodyPr/>
                    <a:lstStyle/>
                    <a:p>
                      <a:pPr algn="ctr"/>
                      <a:r>
                        <a:rPr lang="en-US" sz="1200" dirty="0" smtClean="0"/>
                        <a:t>4</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12</a:t>
                      </a:r>
                      <a:endParaRPr lang="en-US" sz="1200" dirty="0"/>
                    </a:p>
                  </a:txBody>
                  <a:tcPr/>
                </a:tc>
                <a:tc>
                  <a:txBody>
                    <a:bodyPr/>
                    <a:lstStyle/>
                    <a:p>
                      <a:pPr algn="ctr"/>
                      <a:r>
                        <a:rPr lang="en-US" sz="1200" dirty="0" err="1" smtClean="0"/>
                        <a:t>rds</a:t>
                      </a:r>
                      <a:endParaRPr lang="en-US" sz="1200" dirty="0"/>
                    </a:p>
                  </a:txBody>
                  <a:tcPr/>
                </a:tc>
                <a:tc>
                  <a:txBody>
                    <a:bodyPr/>
                    <a:lstStyle/>
                    <a:p>
                      <a:pPr algn="ctr"/>
                      <a:r>
                        <a:rPr lang="en-US" sz="1200" dirty="0" smtClean="0"/>
                        <a:t>4</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13</a:t>
                      </a:r>
                      <a:endParaRPr lang="en-US" sz="1200" dirty="0"/>
                    </a:p>
                  </a:txBody>
                  <a:tcPr/>
                </a:tc>
                <a:tc>
                  <a:txBody>
                    <a:bodyPr/>
                    <a:lstStyle/>
                    <a:p>
                      <a:pPr algn="ctr"/>
                      <a:endParaRPr lang="en-US" sz="1200"/>
                    </a:p>
                  </a:txBody>
                  <a:tcPr/>
                </a:tc>
                <a:tc>
                  <a:txBody>
                    <a:bodyPr/>
                    <a:lstStyle/>
                    <a:p>
                      <a:pPr algn="ctr"/>
                      <a:r>
                        <a:rPr lang="en-US" sz="1200" dirty="0" smtClean="0"/>
                        <a:t>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14</a:t>
                      </a:r>
                      <a:endParaRPr lang="en-US" sz="1200" dirty="0"/>
                    </a:p>
                  </a:txBody>
                  <a:tcPr/>
                </a:tc>
                <a:tc>
                  <a:txBody>
                    <a:bodyPr/>
                    <a:lstStyle/>
                    <a:p>
                      <a:pPr algn="ctr"/>
                      <a:endParaRPr lang="en-US" sz="1200"/>
                    </a:p>
                  </a:txBody>
                  <a:tcPr/>
                </a:tc>
                <a:tc>
                  <a:txBody>
                    <a:bodyPr/>
                    <a:lstStyle/>
                    <a:p>
                      <a:pPr algn="ctr"/>
                      <a:r>
                        <a:rPr lang="en-US" sz="1200" dirty="0" smtClean="0"/>
                        <a:t>3.5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15</a:t>
                      </a:r>
                      <a:endParaRPr lang="en-US" sz="1200" dirty="0"/>
                    </a:p>
                  </a:txBody>
                  <a:tcPr/>
                </a:tc>
                <a:tc>
                  <a:txBody>
                    <a:bodyPr/>
                    <a:lstStyle/>
                    <a:p>
                      <a:pPr algn="ctr"/>
                      <a:endParaRPr lang="en-US" sz="1200"/>
                    </a:p>
                  </a:txBody>
                  <a:tcPr/>
                </a:tc>
                <a:tc>
                  <a:txBody>
                    <a:bodyPr/>
                    <a:lstStyle/>
                    <a:p>
                      <a:pPr algn="ctr"/>
                      <a:r>
                        <a:rPr lang="en-US" sz="1200" dirty="0" smtClean="0"/>
                        <a:t>4</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bl>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2388731675"/>
              </p:ext>
            </p:extLst>
          </p:nvPr>
        </p:nvGraphicFramePr>
        <p:xfrm>
          <a:off x="4419600" y="322664"/>
          <a:ext cx="3657598" cy="6426848"/>
        </p:xfrm>
        <a:graphic>
          <a:graphicData uri="http://schemas.openxmlformats.org/drawingml/2006/table">
            <a:tbl>
              <a:tblPr firstRow="1" bandRow="1">
                <a:tableStyleId>{5C22544A-7EE6-4342-B048-85BDC9FD1C3A}</a:tableStyleId>
              </a:tblPr>
              <a:tblGrid>
                <a:gridCol w="522514"/>
                <a:gridCol w="522514"/>
                <a:gridCol w="522514"/>
                <a:gridCol w="522514"/>
                <a:gridCol w="522514"/>
                <a:gridCol w="522514"/>
                <a:gridCol w="522514"/>
              </a:tblGrid>
              <a:tr h="363625">
                <a:tc gridSpan="7">
                  <a:txBody>
                    <a:bodyPr/>
                    <a:lstStyle/>
                    <a:p>
                      <a:pPr algn="ctr"/>
                      <a:r>
                        <a:rPr lang="en-US" dirty="0" smtClean="0"/>
                        <a:t>Participation points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tc>
              </a:tr>
              <a:tr h="350243">
                <a:tc>
                  <a:txBody>
                    <a:bodyPr/>
                    <a:lstStyle/>
                    <a:p>
                      <a:r>
                        <a:rPr lang="en-US" sz="1200" dirty="0" smtClean="0"/>
                        <a:t>Date</a:t>
                      </a:r>
                      <a:endParaRPr lang="en-US" sz="1200" dirty="0"/>
                    </a:p>
                  </a:txBody>
                  <a:tcPr/>
                </a:tc>
                <a:tc>
                  <a:txBody>
                    <a:bodyPr/>
                    <a:lstStyle/>
                    <a:p>
                      <a:pPr algn="ctr"/>
                      <a:endParaRPr lang="en-US" sz="1200" dirty="0"/>
                    </a:p>
                  </a:txBody>
                  <a:tcPr/>
                </a:tc>
                <a:tc>
                  <a:txBody>
                    <a:bodyPr/>
                    <a:lstStyle/>
                    <a:p>
                      <a:pPr algn="ctr"/>
                      <a:r>
                        <a:rPr lang="en-US" sz="1200" dirty="0" smtClean="0"/>
                        <a:t>2/26</a:t>
                      </a:r>
                    </a:p>
                    <a:p>
                      <a:pPr algn="ctr"/>
                      <a:r>
                        <a:rPr lang="en-US" sz="1200" dirty="0" smtClean="0"/>
                        <a:t>Tue</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16</a:t>
                      </a:r>
                      <a:endParaRPr lang="en-US" sz="1200" dirty="0"/>
                    </a:p>
                  </a:txBody>
                  <a:tcPr/>
                </a:tc>
                <a:tc>
                  <a:txBody>
                    <a:bodyPr/>
                    <a:lstStyle/>
                    <a:p>
                      <a:pPr algn="ctr"/>
                      <a:endParaRPr lang="en-US" sz="1200" dirty="0"/>
                    </a:p>
                  </a:txBody>
                  <a:tcPr/>
                </a:tc>
                <a:tc>
                  <a:txBody>
                    <a:bodyPr/>
                    <a:lstStyle/>
                    <a:p>
                      <a:pPr algn="ctr"/>
                      <a:r>
                        <a:rPr lang="en-US" sz="1200" dirty="0" smtClean="0"/>
                        <a:t>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17</a:t>
                      </a:r>
                      <a:endParaRPr lang="en-US" sz="1200" dirty="0"/>
                    </a:p>
                  </a:txBody>
                  <a:tcPr/>
                </a:tc>
                <a:tc>
                  <a:txBody>
                    <a:bodyPr/>
                    <a:lstStyle/>
                    <a:p>
                      <a:pPr algn="ctr"/>
                      <a:endParaRPr lang="en-US" sz="1200" dirty="0"/>
                    </a:p>
                  </a:txBody>
                  <a:tcPr/>
                </a:tc>
                <a:tc>
                  <a:txBody>
                    <a:bodyPr/>
                    <a:lstStyle/>
                    <a:p>
                      <a:pPr algn="ctr"/>
                      <a:r>
                        <a:rPr lang="en-US" sz="1200" dirty="0" smtClean="0"/>
                        <a:t>3.5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18</a:t>
                      </a:r>
                      <a:endParaRPr lang="en-US" sz="1200" dirty="0"/>
                    </a:p>
                  </a:txBody>
                  <a:tcPr/>
                </a:tc>
                <a:tc>
                  <a:txBody>
                    <a:bodyPr/>
                    <a:lstStyle/>
                    <a:p>
                      <a:pPr algn="ctr"/>
                      <a:endParaRPr lang="en-US" sz="1200"/>
                    </a:p>
                  </a:txBody>
                  <a:tcPr/>
                </a:tc>
                <a:tc>
                  <a:txBody>
                    <a:bodyPr/>
                    <a:lstStyle/>
                    <a:p>
                      <a:pPr algn="ctr"/>
                      <a:r>
                        <a:rPr lang="en-US" sz="1200" dirty="0" smtClean="0"/>
                        <a:t>4</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19</a:t>
                      </a:r>
                      <a:endParaRPr lang="en-US" sz="1200" dirty="0"/>
                    </a:p>
                  </a:txBody>
                  <a:tcPr/>
                </a:tc>
                <a:tc>
                  <a:txBody>
                    <a:bodyPr/>
                    <a:lstStyle/>
                    <a:p>
                      <a:pPr algn="ctr"/>
                      <a:endParaRPr lang="en-US" sz="1200"/>
                    </a:p>
                  </a:txBody>
                  <a:tcPr/>
                </a:tc>
                <a:tc>
                  <a:txBody>
                    <a:bodyPr/>
                    <a:lstStyle/>
                    <a:p>
                      <a:pPr algn="ctr"/>
                      <a:r>
                        <a:rPr lang="en-US" sz="1200" dirty="0" smtClean="0"/>
                        <a:t>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20</a:t>
                      </a:r>
                      <a:endParaRPr lang="en-US" sz="1200" dirty="0"/>
                    </a:p>
                  </a:txBody>
                  <a:tcPr/>
                </a:tc>
                <a:tc>
                  <a:txBody>
                    <a:bodyPr/>
                    <a:lstStyle/>
                    <a:p>
                      <a:pPr algn="ctr"/>
                      <a:endParaRPr lang="en-US" sz="1200"/>
                    </a:p>
                  </a:txBody>
                  <a:tcPr/>
                </a:tc>
                <a:tc>
                  <a:txBody>
                    <a:bodyPr/>
                    <a:lstStyle/>
                    <a:p>
                      <a:pPr algn="ctr"/>
                      <a:r>
                        <a:rPr lang="en-US" sz="1200" dirty="0" smtClean="0"/>
                        <a:t>3</a:t>
                      </a: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50243">
                <a:tc>
                  <a:txBody>
                    <a:bodyPr/>
                    <a:lstStyle/>
                    <a:p>
                      <a:r>
                        <a:rPr lang="en-US" sz="1200" dirty="0" smtClean="0"/>
                        <a:t>21</a:t>
                      </a:r>
                      <a:endParaRPr lang="en-US" sz="1200" dirty="0"/>
                    </a:p>
                  </a:txBody>
                  <a:tcPr/>
                </a:tc>
                <a:tc>
                  <a:txBody>
                    <a:bodyPr/>
                    <a:lstStyle/>
                    <a:p>
                      <a:pPr algn="ctr"/>
                      <a:endParaRPr lang="en-US" sz="1200"/>
                    </a:p>
                  </a:txBody>
                  <a:tcPr/>
                </a:tc>
                <a:tc>
                  <a:txBody>
                    <a:bodyPr/>
                    <a:lstStyle/>
                    <a:p>
                      <a:pPr algn="ctr"/>
                      <a:r>
                        <a:rPr lang="en-US" sz="1200" dirty="0" smtClean="0"/>
                        <a:t>2</a:t>
                      </a: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22</a:t>
                      </a:r>
                      <a:endParaRPr lang="en-US" sz="1200" dirty="0"/>
                    </a:p>
                  </a:txBody>
                  <a:tcPr/>
                </a:tc>
                <a:tc>
                  <a:txBody>
                    <a:bodyPr/>
                    <a:lstStyle/>
                    <a:p>
                      <a:pPr algn="ctr"/>
                      <a:endParaRPr lang="en-US" sz="1200"/>
                    </a:p>
                  </a:txBody>
                  <a:tcPr/>
                </a:tc>
                <a:tc>
                  <a:txBody>
                    <a:bodyPr/>
                    <a:lstStyle/>
                    <a:p>
                      <a:pPr algn="ctr"/>
                      <a:r>
                        <a:rPr lang="en-US" sz="1200" dirty="0" smtClean="0"/>
                        <a:t>4</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r>
              <a:tr h="350243">
                <a:tc>
                  <a:txBody>
                    <a:bodyPr/>
                    <a:lstStyle/>
                    <a:p>
                      <a:r>
                        <a:rPr lang="en-US" sz="1200" dirty="0" smtClean="0"/>
                        <a:t>23</a:t>
                      </a:r>
                      <a:endParaRPr lang="en-US" sz="1200" dirty="0"/>
                    </a:p>
                  </a:txBody>
                  <a:tcPr/>
                </a:tc>
                <a:tc>
                  <a:txBody>
                    <a:bodyPr/>
                    <a:lstStyle/>
                    <a:p>
                      <a:pPr algn="ctr"/>
                      <a:endParaRPr lang="en-US" sz="1200"/>
                    </a:p>
                  </a:txBody>
                  <a:tcPr/>
                </a:tc>
                <a:tc>
                  <a:txBody>
                    <a:bodyPr/>
                    <a:lstStyle/>
                    <a:p>
                      <a:pPr algn="ctr"/>
                      <a:r>
                        <a:rPr lang="en-US" sz="1200" dirty="0" smtClean="0"/>
                        <a:t>3.5</a:t>
                      </a: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24</a:t>
                      </a:r>
                      <a:endParaRPr lang="en-US" sz="1200" dirty="0"/>
                    </a:p>
                  </a:txBody>
                  <a:tcPr/>
                </a:tc>
                <a:tc>
                  <a:txBody>
                    <a:bodyPr/>
                    <a:lstStyle/>
                    <a:p>
                      <a:pPr algn="ctr"/>
                      <a:endParaRPr lang="en-US" sz="1200"/>
                    </a:p>
                  </a:txBody>
                  <a:tcPr/>
                </a:tc>
                <a:tc>
                  <a:txBody>
                    <a:bodyPr/>
                    <a:lstStyle/>
                    <a:p>
                      <a:pPr algn="ctr"/>
                      <a:r>
                        <a:rPr lang="en-US" sz="1200" dirty="0" smtClean="0"/>
                        <a:t>3.5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25</a:t>
                      </a:r>
                      <a:endParaRPr lang="en-US" sz="1200" dirty="0"/>
                    </a:p>
                  </a:txBody>
                  <a:tcPr/>
                </a:tc>
                <a:tc>
                  <a:txBody>
                    <a:bodyPr/>
                    <a:lstStyle/>
                    <a:p>
                      <a:pPr algn="ctr"/>
                      <a:endParaRPr lang="en-US" sz="1200"/>
                    </a:p>
                  </a:txBody>
                  <a:tcPr/>
                </a:tc>
                <a:tc>
                  <a:txBody>
                    <a:bodyPr/>
                    <a:lstStyle/>
                    <a:p>
                      <a:pPr algn="ctr"/>
                      <a:r>
                        <a:rPr lang="en-US" sz="1200" dirty="0" smtClean="0"/>
                        <a:t>3.5</a:t>
                      </a: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26</a:t>
                      </a:r>
                      <a:endParaRPr lang="en-US" sz="1200" dirty="0"/>
                    </a:p>
                  </a:txBody>
                  <a:tcPr/>
                </a:tc>
                <a:tc>
                  <a:txBody>
                    <a:bodyPr/>
                    <a:lstStyle/>
                    <a:p>
                      <a:pPr algn="ctr"/>
                      <a:endParaRPr lang="en-US" sz="1200"/>
                    </a:p>
                  </a:txBody>
                  <a:tcPr/>
                </a:tc>
                <a:tc>
                  <a:txBody>
                    <a:bodyPr/>
                    <a:lstStyle/>
                    <a:p>
                      <a:pPr algn="ctr"/>
                      <a:r>
                        <a:rPr lang="en-US" sz="1200" dirty="0" smtClean="0"/>
                        <a:t>3</a:t>
                      </a: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27</a:t>
                      </a:r>
                      <a:endParaRPr lang="en-US" sz="1200" dirty="0"/>
                    </a:p>
                  </a:txBody>
                  <a:tcPr/>
                </a:tc>
                <a:tc>
                  <a:txBody>
                    <a:bodyPr/>
                    <a:lstStyle/>
                    <a:p>
                      <a:pPr algn="ctr"/>
                      <a:endParaRPr lang="en-US" sz="1200"/>
                    </a:p>
                  </a:txBody>
                  <a:tcPr/>
                </a:tc>
                <a:tc>
                  <a:txBody>
                    <a:bodyPr/>
                    <a:lstStyle/>
                    <a:p>
                      <a:pPr algn="ctr"/>
                      <a:r>
                        <a:rPr lang="en-US" sz="1200" dirty="0" smtClean="0"/>
                        <a:t>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28</a:t>
                      </a:r>
                      <a:endParaRPr lang="en-US" sz="1200" dirty="0"/>
                    </a:p>
                  </a:txBody>
                  <a:tcPr/>
                </a:tc>
                <a:tc>
                  <a:txBody>
                    <a:bodyPr/>
                    <a:lstStyle/>
                    <a:p>
                      <a:pPr algn="ctr"/>
                      <a:endParaRPr lang="en-US" sz="1200"/>
                    </a:p>
                  </a:txBody>
                  <a:tcPr/>
                </a:tc>
                <a:tc>
                  <a:txBody>
                    <a:bodyPr/>
                    <a:lstStyle/>
                    <a:p>
                      <a:pPr algn="ctr"/>
                      <a:r>
                        <a:rPr lang="en-US" sz="1200" dirty="0" smtClean="0"/>
                        <a:t>3.5</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29</a:t>
                      </a:r>
                      <a:endParaRPr lang="en-US" sz="1200" dirty="0"/>
                    </a:p>
                  </a:txBody>
                  <a:tcPr/>
                </a:tc>
                <a:tc>
                  <a:txBody>
                    <a:bodyPr/>
                    <a:lstStyle/>
                    <a:p>
                      <a:pPr algn="ctr"/>
                      <a:endParaRPr lang="en-US" sz="1200"/>
                    </a:p>
                  </a:txBody>
                  <a:tcPr/>
                </a:tc>
                <a:tc>
                  <a:txBody>
                    <a:bodyPr/>
                    <a:lstStyle/>
                    <a:p>
                      <a:pPr algn="ctr"/>
                      <a:r>
                        <a:rPr lang="en-US" sz="1200" dirty="0" smtClean="0"/>
                        <a:t>3.5</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30</a:t>
                      </a:r>
                      <a:endParaRPr lang="en-US" sz="1200" dirty="0"/>
                    </a:p>
                  </a:txBody>
                  <a:tcPr/>
                </a:tc>
                <a:tc>
                  <a:txBody>
                    <a:bodyPr/>
                    <a:lstStyle/>
                    <a:p>
                      <a:pPr algn="ctr"/>
                      <a:endParaRPr lang="en-US" sz="1200"/>
                    </a:p>
                  </a:txBody>
                  <a:tcPr/>
                </a:tc>
                <a:tc>
                  <a:txBody>
                    <a:bodyPr/>
                    <a:lstStyle/>
                    <a:p>
                      <a:pPr algn="ctr"/>
                      <a:r>
                        <a:rPr lang="en-US" sz="1200" dirty="0" smtClean="0"/>
                        <a:t>3.5</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31</a:t>
                      </a:r>
                      <a:endParaRPr lang="en-US" sz="1200" dirty="0"/>
                    </a:p>
                  </a:txBody>
                  <a:tcPr/>
                </a:tc>
                <a:tc>
                  <a:txBody>
                    <a:bodyPr/>
                    <a:lstStyle/>
                    <a:p>
                      <a:pPr algn="ctr"/>
                      <a:endParaRPr lang="en-US" sz="1200"/>
                    </a:p>
                  </a:txBody>
                  <a:tcPr/>
                </a:tc>
                <a:tc>
                  <a:txBody>
                    <a:bodyPr/>
                    <a:lstStyle/>
                    <a:p>
                      <a:pPr algn="ctr"/>
                      <a:r>
                        <a:rPr lang="en-US" sz="1200" dirty="0" smtClean="0"/>
                        <a:t>5</a:t>
                      </a: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bl>
          </a:graphicData>
        </a:graphic>
      </p:graphicFrame>
    </p:spTree>
    <p:extLst>
      <p:ext uri="{BB962C8B-B14F-4D97-AF65-F5344CB8AC3E}">
        <p14:creationId xmlns:p14="http://schemas.microsoft.com/office/powerpoint/2010/main" val="65775167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224203319"/>
              </p:ext>
            </p:extLst>
          </p:nvPr>
        </p:nvGraphicFramePr>
        <p:xfrm>
          <a:off x="457200" y="324805"/>
          <a:ext cx="3610064" cy="6390640"/>
        </p:xfrm>
        <a:graphic>
          <a:graphicData uri="http://schemas.openxmlformats.org/drawingml/2006/table">
            <a:tbl>
              <a:tblPr firstRow="1" bandRow="1">
                <a:tableStyleId>{5C22544A-7EE6-4342-B048-85BDC9FD1C3A}</a:tableStyleId>
              </a:tblPr>
              <a:tblGrid>
                <a:gridCol w="522514"/>
                <a:gridCol w="474980"/>
                <a:gridCol w="522514"/>
                <a:gridCol w="522514"/>
                <a:gridCol w="522514"/>
                <a:gridCol w="522514"/>
                <a:gridCol w="522514"/>
              </a:tblGrid>
              <a:tr h="370840">
                <a:tc gridSpan="7">
                  <a:txBody>
                    <a:bodyPr/>
                    <a:lstStyle/>
                    <a:p>
                      <a:pPr algn="ctr"/>
                      <a:r>
                        <a:rPr lang="en-US" dirty="0" smtClean="0"/>
                        <a:t>Participation points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tc>
              </a:tr>
              <a:tr h="370840">
                <a:tc>
                  <a:txBody>
                    <a:bodyPr/>
                    <a:lstStyle/>
                    <a:p>
                      <a:r>
                        <a:rPr lang="en-US" sz="1200" dirty="0" smtClean="0"/>
                        <a:t>Date</a:t>
                      </a:r>
                      <a:endParaRPr lang="en-US" sz="1200" dirty="0"/>
                    </a:p>
                  </a:txBody>
                  <a:tcPr/>
                </a:tc>
                <a:tc>
                  <a:txBody>
                    <a:bodyPr/>
                    <a:lstStyle/>
                    <a:p>
                      <a:pPr algn="ctr"/>
                      <a:r>
                        <a:rPr lang="en-US" sz="1200" dirty="0" smtClean="0"/>
                        <a:t>2/12</a:t>
                      </a:r>
                    </a:p>
                    <a:p>
                      <a:pPr algn="ctr"/>
                      <a:r>
                        <a:rPr lang="en-US" sz="1200" dirty="0" smtClean="0"/>
                        <a:t>Tue</a:t>
                      </a:r>
                      <a:endParaRPr lang="en-US" sz="1200" dirty="0"/>
                    </a:p>
                  </a:txBody>
                  <a:tcPr/>
                </a:tc>
                <a:tc>
                  <a:txBody>
                    <a:bodyPr/>
                    <a:lstStyle/>
                    <a:p>
                      <a:pPr algn="ctr"/>
                      <a:r>
                        <a:rPr lang="en-US" sz="1200" dirty="0" smtClean="0"/>
                        <a:t>2/13/We</a:t>
                      </a:r>
                      <a:endParaRPr lang="en-US" sz="1200" dirty="0"/>
                    </a:p>
                  </a:txBody>
                  <a:tcPr/>
                </a:tc>
                <a:tc>
                  <a:txBody>
                    <a:bodyPr/>
                    <a:lstStyle/>
                    <a:p>
                      <a:pPr algn="ctr"/>
                      <a:r>
                        <a:rPr lang="en-US" sz="1200" dirty="0" smtClean="0"/>
                        <a:t>2/14 Thu</a:t>
                      </a:r>
                      <a:endParaRPr lang="en-US" sz="1200" dirty="0"/>
                    </a:p>
                  </a:txBody>
                  <a:tcPr/>
                </a:tc>
                <a:tc>
                  <a:txBody>
                    <a:bodyPr/>
                    <a:lstStyle/>
                    <a:p>
                      <a:pPr algn="ctr"/>
                      <a:r>
                        <a:rPr lang="en-US" sz="1200" dirty="0" smtClean="0"/>
                        <a:t>2/15 </a:t>
                      </a:r>
                      <a:r>
                        <a:rPr lang="en-US" sz="1200" dirty="0" err="1" smtClean="0"/>
                        <a:t>Fr</a:t>
                      </a:r>
                      <a:endParaRPr lang="en-US" sz="1200" dirty="0"/>
                    </a:p>
                  </a:txBody>
                  <a:tcPr/>
                </a:tc>
                <a:tc>
                  <a:txBody>
                    <a:bodyPr/>
                    <a:lstStyle/>
                    <a:p>
                      <a:pPr algn="ctr"/>
                      <a:r>
                        <a:rPr lang="en-US" sz="1200" dirty="0" smtClean="0"/>
                        <a:t>week 22/4</a:t>
                      </a:r>
                      <a:endParaRPr lang="en-US" sz="1200" dirty="0"/>
                    </a:p>
                  </a:txBody>
                  <a:tcPr/>
                </a:tc>
                <a:tc>
                  <a:txBody>
                    <a:bodyPr/>
                    <a:lstStyle/>
                    <a:p>
                      <a:pPr algn="ctr"/>
                      <a:endParaRPr lang="en-US" sz="1200" dirty="0"/>
                    </a:p>
                  </a:txBody>
                  <a:tcPr/>
                </a:tc>
              </a:tr>
              <a:tr h="370840">
                <a:tc>
                  <a:txBody>
                    <a:bodyPr/>
                    <a:lstStyle/>
                    <a:p>
                      <a:r>
                        <a:rPr lang="en-US" sz="1200" dirty="0" smtClean="0"/>
                        <a:t>1</a:t>
                      </a:r>
                      <a:endParaRPr lang="en-US" sz="1200" dirty="0"/>
                    </a:p>
                  </a:txBody>
                  <a:tcPr/>
                </a:tc>
                <a:tc>
                  <a:txBody>
                    <a:bodyPr/>
                    <a:lstStyle/>
                    <a:p>
                      <a:pPr algn="ctr"/>
                      <a:r>
                        <a:rPr lang="en-US" sz="1200" dirty="0" smtClean="0"/>
                        <a:t>3.5</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err="1" smtClean="0"/>
                        <a:t>uex</a:t>
                      </a:r>
                      <a:r>
                        <a:rPr lang="en-US" sz="1200" dirty="0" smtClean="0"/>
                        <a:t> 0</a:t>
                      </a:r>
                      <a:endParaRPr lang="en-US" sz="1200" dirty="0"/>
                    </a:p>
                  </a:txBody>
                  <a:tcPr/>
                </a:tc>
                <a:tc>
                  <a:txBody>
                    <a:bodyPr/>
                    <a:lstStyle/>
                    <a:p>
                      <a:pPr algn="ctr"/>
                      <a:r>
                        <a:rPr lang="en-US" sz="1200" dirty="0" err="1" smtClean="0"/>
                        <a:t>uex</a:t>
                      </a:r>
                      <a:r>
                        <a:rPr lang="en-US" sz="1200" dirty="0" smtClean="0"/>
                        <a:t> 0</a:t>
                      </a:r>
                      <a:endParaRPr lang="en-US" sz="1200" dirty="0"/>
                    </a:p>
                  </a:txBody>
                  <a:tcPr/>
                </a:tc>
                <a:tc>
                  <a:txBody>
                    <a:bodyPr/>
                    <a:lstStyle/>
                    <a:p>
                      <a:pPr algn="ctr"/>
                      <a:r>
                        <a:rPr lang="en-US" sz="1200" dirty="0" smtClean="0"/>
                        <a:t>6.5</a:t>
                      </a:r>
                      <a:endParaRPr lang="en-US" sz="1200" dirty="0"/>
                    </a:p>
                  </a:txBody>
                  <a:tcPr/>
                </a:tc>
                <a:tc>
                  <a:txBody>
                    <a:bodyPr/>
                    <a:lstStyle/>
                    <a:p>
                      <a:pPr algn="ctr"/>
                      <a:endParaRPr lang="en-US" sz="1200" dirty="0"/>
                    </a:p>
                  </a:txBody>
                  <a:tcPr/>
                </a:tc>
              </a:tr>
              <a:tr h="370840">
                <a:tc>
                  <a:txBody>
                    <a:bodyPr/>
                    <a:lstStyle/>
                    <a:p>
                      <a:r>
                        <a:rPr lang="en-US" sz="1200" dirty="0" smtClean="0"/>
                        <a:t>2</a:t>
                      </a:r>
                      <a:endParaRPr lang="en-US" sz="1200" dirty="0"/>
                    </a:p>
                  </a:txBody>
                  <a:tcPr/>
                </a:tc>
                <a:tc>
                  <a:txBody>
                    <a:bodyPr/>
                    <a:lstStyle/>
                    <a:p>
                      <a:pPr algn="ctr"/>
                      <a:r>
                        <a:rPr lang="en-US" sz="1200" dirty="0" smtClean="0"/>
                        <a:t>3.5</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9.5</a:t>
                      </a:r>
                      <a:endParaRPr lang="en-US" sz="1200" dirty="0"/>
                    </a:p>
                  </a:txBody>
                  <a:tcPr/>
                </a:tc>
                <a:tc>
                  <a:txBody>
                    <a:bodyPr/>
                    <a:lstStyle/>
                    <a:p>
                      <a:pPr algn="ctr"/>
                      <a:endParaRPr lang="en-US" sz="1200"/>
                    </a:p>
                  </a:txBody>
                  <a:tcPr/>
                </a:tc>
              </a:tr>
              <a:tr h="370840">
                <a:tc>
                  <a:txBody>
                    <a:bodyPr/>
                    <a:lstStyle/>
                    <a:p>
                      <a:r>
                        <a:rPr lang="en-US" sz="1200" dirty="0" smtClean="0"/>
                        <a:t>3</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19</a:t>
                      </a:r>
                      <a:endParaRPr lang="en-US" sz="1200" dirty="0"/>
                    </a:p>
                  </a:txBody>
                  <a:tcPr/>
                </a:tc>
                <a:tc>
                  <a:txBody>
                    <a:bodyPr/>
                    <a:lstStyle/>
                    <a:p>
                      <a:pPr algn="ctr"/>
                      <a:endParaRPr lang="en-US" sz="1200" dirty="0"/>
                    </a:p>
                  </a:txBody>
                  <a:tcPr/>
                </a:tc>
              </a:tr>
              <a:tr h="370840">
                <a:tc>
                  <a:txBody>
                    <a:bodyPr/>
                    <a:lstStyle/>
                    <a:p>
                      <a:r>
                        <a:rPr lang="en-US" sz="1200" dirty="0" smtClean="0"/>
                        <a:t>4</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4.5</a:t>
                      </a:r>
                      <a:endParaRPr lang="en-US" sz="1200" dirty="0"/>
                    </a:p>
                  </a:txBody>
                  <a:tcPr/>
                </a:tc>
                <a:tc>
                  <a:txBody>
                    <a:bodyPr/>
                    <a:lstStyle/>
                    <a:p>
                      <a:pPr algn="ctr"/>
                      <a:r>
                        <a:rPr lang="en-US" sz="1200" dirty="0" smtClean="0"/>
                        <a:t>19.5</a:t>
                      </a:r>
                      <a:endParaRPr lang="en-US" sz="1200" dirty="0"/>
                    </a:p>
                  </a:txBody>
                  <a:tcPr/>
                </a:tc>
                <a:tc>
                  <a:txBody>
                    <a:bodyPr/>
                    <a:lstStyle/>
                    <a:p>
                      <a:pPr algn="ctr"/>
                      <a:endParaRPr lang="en-US" sz="1200" dirty="0"/>
                    </a:p>
                  </a:txBody>
                  <a:tcPr/>
                </a:tc>
              </a:tr>
              <a:tr h="370840">
                <a:tc>
                  <a:txBody>
                    <a:bodyPr/>
                    <a:lstStyle/>
                    <a:p>
                      <a:r>
                        <a:rPr lang="en-US" sz="1200" dirty="0" smtClean="0"/>
                        <a:t>5</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12.5</a:t>
                      </a:r>
                      <a:endParaRPr lang="en-US" sz="1200" dirty="0"/>
                    </a:p>
                  </a:txBody>
                  <a:tcPr/>
                </a:tc>
                <a:tc>
                  <a:txBody>
                    <a:bodyPr/>
                    <a:lstStyle/>
                    <a:p>
                      <a:pPr algn="ctr"/>
                      <a:endParaRPr lang="en-US" sz="1200" dirty="0"/>
                    </a:p>
                  </a:txBody>
                  <a:tcPr/>
                </a:tc>
              </a:tr>
              <a:tr h="370840">
                <a:tc>
                  <a:txBody>
                    <a:bodyPr/>
                    <a:lstStyle/>
                    <a:p>
                      <a:r>
                        <a:rPr lang="en-US" sz="1200" dirty="0" smtClean="0"/>
                        <a:t>6</a:t>
                      </a:r>
                      <a:endParaRPr lang="en-US" sz="1200" dirty="0"/>
                    </a:p>
                  </a:txBody>
                  <a:tcPr/>
                </a:tc>
                <a:tc>
                  <a:txBody>
                    <a:bodyPr/>
                    <a:lstStyle/>
                    <a:p>
                      <a:pPr algn="ctr"/>
                      <a:r>
                        <a:rPr lang="en-US" sz="1200" dirty="0" smtClean="0"/>
                        <a:t>3.5</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3.5</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14</a:t>
                      </a:r>
                      <a:endParaRPr lang="en-US" sz="1200" dirty="0"/>
                    </a:p>
                  </a:txBody>
                  <a:tcPr/>
                </a:tc>
                <a:tc>
                  <a:txBody>
                    <a:bodyPr/>
                    <a:lstStyle/>
                    <a:p>
                      <a:pPr algn="ctr"/>
                      <a:endParaRPr lang="en-US" sz="1200"/>
                    </a:p>
                  </a:txBody>
                  <a:tcPr/>
                </a:tc>
              </a:tr>
              <a:tr h="370840">
                <a:tc>
                  <a:txBody>
                    <a:bodyPr/>
                    <a:lstStyle/>
                    <a:p>
                      <a:r>
                        <a:rPr lang="en-US" sz="1200" dirty="0" smtClean="0"/>
                        <a:t>7</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a:t>
                      </a:r>
                      <a:endParaRPr lang="en-US" sz="1200" dirty="0"/>
                    </a:p>
                  </a:txBody>
                  <a:tcPr/>
                </a:tc>
                <a:tc>
                  <a:txBody>
                    <a:bodyPr/>
                    <a:lstStyle/>
                    <a:p>
                      <a:pPr algn="ctr"/>
                      <a:r>
                        <a:rPr lang="en-US" sz="1200" dirty="0" smtClean="0"/>
                        <a:t>4.5</a:t>
                      </a:r>
                      <a:endParaRPr lang="en-US" sz="1200" dirty="0"/>
                    </a:p>
                  </a:txBody>
                  <a:tcPr/>
                </a:tc>
                <a:tc>
                  <a:txBody>
                    <a:bodyPr/>
                    <a:lstStyle/>
                    <a:p>
                      <a:pPr algn="ctr"/>
                      <a:r>
                        <a:rPr lang="en-US" sz="1200" dirty="0" smtClean="0"/>
                        <a:t>17</a:t>
                      </a:r>
                      <a:endParaRPr lang="en-US" sz="1200" dirty="0"/>
                    </a:p>
                  </a:txBody>
                  <a:tcPr/>
                </a:tc>
                <a:tc>
                  <a:txBody>
                    <a:bodyPr/>
                    <a:lstStyle/>
                    <a:p>
                      <a:pPr algn="ctr"/>
                      <a:endParaRPr lang="en-US" sz="1200" dirty="0"/>
                    </a:p>
                  </a:txBody>
                  <a:tcPr/>
                </a:tc>
              </a:tr>
              <a:tr h="370840">
                <a:tc>
                  <a:txBody>
                    <a:bodyPr/>
                    <a:lstStyle/>
                    <a:p>
                      <a:r>
                        <a:rPr lang="en-US" sz="1200" dirty="0" smtClean="0"/>
                        <a:t>8</a:t>
                      </a:r>
                      <a:endParaRPr lang="en-US" sz="1200" dirty="0"/>
                    </a:p>
                  </a:txBody>
                  <a:tcPr/>
                </a:tc>
                <a:tc>
                  <a:txBody>
                    <a:bodyPr/>
                    <a:lstStyle/>
                    <a:p>
                      <a:pPr algn="ctr"/>
                      <a:r>
                        <a:rPr lang="en-US" sz="1200" dirty="0" smtClean="0"/>
                        <a:t>3.5</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3.5</a:t>
                      </a:r>
                      <a:endParaRPr lang="en-US" sz="1200" dirty="0"/>
                    </a:p>
                  </a:txBody>
                  <a:tcPr/>
                </a:tc>
                <a:tc>
                  <a:txBody>
                    <a:bodyPr/>
                    <a:lstStyle/>
                    <a:p>
                      <a:pPr algn="ctr"/>
                      <a:r>
                        <a:rPr lang="en-US" sz="1200" dirty="0" smtClean="0"/>
                        <a:t>3.5</a:t>
                      </a:r>
                      <a:endParaRPr lang="en-US" sz="1200" dirty="0"/>
                    </a:p>
                  </a:txBody>
                  <a:tcPr/>
                </a:tc>
                <a:tc>
                  <a:txBody>
                    <a:bodyPr/>
                    <a:lstStyle/>
                    <a:p>
                      <a:pPr algn="ctr"/>
                      <a:r>
                        <a:rPr lang="en-US" sz="1200" dirty="0" smtClean="0"/>
                        <a:t>13.5</a:t>
                      </a:r>
                      <a:endParaRPr lang="en-US" sz="1200" dirty="0"/>
                    </a:p>
                  </a:txBody>
                  <a:tcPr/>
                </a:tc>
                <a:tc>
                  <a:txBody>
                    <a:bodyPr/>
                    <a:lstStyle/>
                    <a:p>
                      <a:pPr algn="ctr"/>
                      <a:endParaRPr lang="en-US" sz="1200" dirty="0"/>
                    </a:p>
                  </a:txBody>
                  <a:tcPr/>
                </a:tc>
              </a:tr>
              <a:tr h="370840">
                <a:tc>
                  <a:txBody>
                    <a:bodyPr/>
                    <a:lstStyle/>
                    <a:p>
                      <a:r>
                        <a:rPr lang="en-US" sz="1200" dirty="0" smtClean="0"/>
                        <a:t>9</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4.5</a:t>
                      </a:r>
                      <a:endParaRPr lang="en-US" sz="1200" dirty="0"/>
                    </a:p>
                  </a:txBody>
                  <a:tcPr/>
                </a:tc>
                <a:tc>
                  <a:txBody>
                    <a:bodyPr/>
                    <a:lstStyle/>
                    <a:p>
                      <a:pPr algn="ctr"/>
                      <a:r>
                        <a:rPr lang="en-US" sz="1200" dirty="0" smtClean="0"/>
                        <a:t>19.5</a:t>
                      </a:r>
                      <a:endParaRPr lang="en-US" sz="1200" dirty="0"/>
                    </a:p>
                  </a:txBody>
                  <a:tcPr/>
                </a:tc>
                <a:tc>
                  <a:txBody>
                    <a:bodyPr/>
                    <a:lstStyle/>
                    <a:p>
                      <a:pPr algn="ctr"/>
                      <a:endParaRPr lang="en-US" sz="1200" dirty="0"/>
                    </a:p>
                  </a:txBody>
                  <a:tcPr/>
                </a:tc>
              </a:tr>
              <a:tr h="370840">
                <a:tc>
                  <a:txBody>
                    <a:bodyPr/>
                    <a:lstStyle/>
                    <a:p>
                      <a:r>
                        <a:rPr lang="en-US" sz="1200" dirty="0" smtClean="0"/>
                        <a:t>10</a:t>
                      </a:r>
                      <a:endParaRPr lang="en-US" sz="1200" dirty="0"/>
                    </a:p>
                  </a:txBody>
                  <a:tcPr/>
                </a:tc>
                <a:tc>
                  <a:txBody>
                    <a:bodyPr/>
                    <a:lstStyle/>
                    <a:p>
                      <a:pPr algn="ctr"/>
                      <a:r>
                        <a:rPr lang="en-US" sz="1200" dirty="0" smtClean="0"/>
                        <a:t>3.5</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14</a:t>
                      </a:r>
                      <a:endParaRPr lang="en-US" sz="1200" dirty="0"/>
                    </a:p>
                  </a:txBody>
                  <a:tcPr/>
                </a:tc>
                <a:tc>
                  <a:txBody>
                    <a:bodyPr/>
                    <a:lstStyle/>
                    <a:p>
                      <a:pPr algn="ctr"/>
                      <a:endParaRPr lang="en-US" sz="1200" dirty="0"/>
                    </a:p>
                  </a:txBody>
                  <a:tcPr/>
                </a:tc>
              </a:tr>
              <a:tr h="370840">
                <a:tc>
                  <a:txBody>
                    <a:bodyPr/>
                    <a:lstStyle/>
                    <a:p>
                      <a:r>
                        <a:rPr lang="en-US" sz="1200" dirty="0" smtClean="0"/>
                        <a:t>11</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3.5</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dirty="0" smtClean="0"/>
                        <a:t>13.5</a:t>
                      </a:r>
                      <a:endParaRPr lang="en-US" sz="1200" dirty="0"/>
                    </a:p>
                  </a:txBody>
                  <a:tcPr/>
                </a:tc>
                <a:tc>
                  <a:txBody>
                    <a:bodyPr/>
                    <a:lstStyle/>
                    <a:p>
                      <a:pPr algn="ctr"/>
                      <a:endParaRPr lang="en-US" sz="1200" dirty="0"/>
                    </a:p>
                  </a:txBody>
                  <a:tcPr/>
                </a:tc>
              </a:tr>
              <a:tr h="370840">
                <a:tc>
                  <a:txBody>
                    <a:bodyPr/>
                    <a:lstStyle/>
                    <a:p>
                      <a:r>
                        <a:rPr lang="en-US" sz="1200" dirty="0" smtClean="0"/>
                        <a:t>12</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20</a:t>
                      </a:r>
                      <a:endParaRPr lang="en-US" sz="1200" dirty="0"/>
                    </a:p>
                  </a:txBody>
                  <a:tcPr/>
                </a:tc>
                <a:tc>
                  <a:txBody>
                    <a:bodyPr/>
                    <a:lstStyle/>
                    <a:p>
                      <a:pPr algn="ctr"/>
                      <a:endParaRPr lang="en-US" sz="1200" dirty="0"/>
                    </a:p>
                  </a:txBody>
                  <a:tcPr/>
                </a:tc>
              </a:tr>
              <a:tr h="370840">
                <a:tc>
                  <a:txBody>
                    <a:bodyPr/>
                    <a:lstStyle/>
                    <a:p>
                      <a:r>
                        <a:rPr lang="en-US" sz="1200" dirty="0" smtClean="0"/>
                        <a:t>13</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19</a:t>
                      </a:r>
                      <a:endParaRPr lang="en-US" sz="1200" dirty="0"/>
                    </a:p>
                  </a:txBody>
                  <a:tcPr/>
                </a:tc>
                <a:tc>
                  <a:txBody>
                    <a:bodyPr/>
                    <a:lstStyle/>
                    <a:p>
                      <a:pPr algn="ctr"/>
                      <a:endParaRPr lang="en-US" sz="1200" dirty="0"/>
                    </a:p>
                  </a:txBody>
                  <a:tcPr/>
                </a:tc>
              </a:tr>
              <a:tr h="370840">
                <a:tc>
                  <a:txBody>
                    <a:bodyPr/>
                    <a:lstStyle/>
                    <a:p>
                      <a:r>
                        <a:rPr lang="en-US" sz="1200" dirty="0" smtClean="0"/>
                        <a:t>14</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19</a:t>
                      </a:r>
                      <a:endParaRPr lang="en-US" sz="1200" dirty="0"/>
                    </a:p>
                  </a:txBody>
                  <a:tcPr/>
                </a:tc>
                <a:tc>
                  <a:txBody>
                    <a:bodyPr/>
                    <a:lstStyle/>
                    <a:p>
                      <a:pPr algn="ctr"/>
                      <a:endParaRPr lang="en-US" sz="1200" dirty="0"/>
                    </a:p>
                  </a:txBody>
                  <a:tcPr/>
                </a:tc>
              </a:tr>
              <a:tr h="370840">
                <a:tc>
                  <a:txBody>
                    <a:bodyPr/>
                    <a:lstStyle/>
                    <a:p>
                      <a:r>
                        <a:rPr lang="en-US" sz="1200" dirty="0" smtClean="0"/>
                        <a:t>15</a:t>
                      </a:r>
                      <a:endParaRPr lang="en-US" sz="1200" dirty="0"/>
                    </a:p>
                  </a:txBody>
                  <a:tcPr/>
                </a:tc>
                <a:tc>
                  <a:txBody>
                    <a:bodyPr/>
                    <a:lstStyle/>
                    <a:p>
                      <a:pPr algn="ctr"/>
                      <a:r>
                        <a:rPr lang="en-US" sz="1200" dirty="0" smtClean="0"/>
                        <a:t>-</a:t>
                      </a:r>
                      <a:endParaRPr lang="en-US" sz="1200" dirty="0"/>
                    </a:p>
                  </a:txBody>
                  <a:tcPr/>
                </a:tc>
                <a:tc>
                  <a:txBody>
                    <a:bodyPr/>
                    <a:lstStyle/>
                    <a:p>
                      <a:pPr algn="ctr"/>
                      <a:r>
                        <a:rPr lang="en-US" sz="1200" dirty="0" smtClean="0"/>
                        <a:t>-</a:t>
                      </a:r>
                      <a:endParaRPr lang="en-US" sz="1200" dirty="0"/>
                    </a:p>
                  </a:txBody>
                  <a:tcPr/>
                </a:tc>
                <a:tc>
                  <a:txBody>
                    <a:bodyPr/>
                    <a:lstStyle/>
                    <a:p>
                      <a:pPr algn="ctr"/>
                      <a:r>
                        <a:rPr lang="en-US" sz="1200" dirty="0" smtClean="0"/>
                        <a:t>3.5</a:t>
                      </a:r>
                      <a:endParaRPr lang="en-US" sz="1200" dirty="0"/>
                    </a:p>
                  </a:txBody>
                  <a:tcPr/>
                </a:tc>
                <a:tc>
                  <a:txBody>
                    <a:bodyPr/>
                    <a:lstStyle/>
                    <a:p>
                      <a:pPr algn="ctr"/>
                      <a:r>
                        <a:rPr lang="en-US" sz="1200" dirty="0" err="1" smtClean="0"/>
                        <a:t>uex</a:t>
                      </a:r>
                      <a:r>
                        <a:rPr lang="en-US" sz="1200" dirty="0" smtClean="0"/>
                        <a:t> 0</a:t>
                      </a:r>
                      <a:endParaRPr lang="en-US" sz="1200" dirty="0"/>
                    </a:p>
                  </a:txBody>
                  <a:tcPr/>
                </a:tc>
                <a:tc>
                  <a:txBody>
                    <a:bodyPr/>
                    <a:lstStyle/>
                    <a:p>
                      <a:pPr algn="ctr"/>
                      <a:r>
                        <a:rPr lang="en-US" sz="1200" dirty="0" smtClean="0"/>
                        <a:t>?</a:t>
                      </a:r>
                      <a:endParaRPr lang="en-US" sz="1200" dirty="0"/>
                    </a:p>
                  </a:txBody>
                  <a:tcPr/>
                </a:tc>
                <a:tc>
                  <a:txBody>
                    <a:bodyPr/>
                    <a:lstStyle/>
                    <a:p>
                      <a:pPr algn="ctr"/>
                      <a:endParaRPr lang="en-US" sz="1200" dirty="0"/>
                    </a:p>
                  </a:txBody>
                  <a:tcPr/>
                </a:tc>
              </a:tr>
            </a:tbl>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2967682118"/>
              </p:ext>
            </p:extLst>
          </p:nvPr>
        </p:nvGraphicFramePr>
        <p:xfrm>
          <a:off x="4419600" y="322664"/>
          <a:ext cx="3657598" cy="6426848"/>
        </p:xfrm>
        <a:graphic>
          <a:graphicData uri="http://schemas.openxmlformats.org/drawingml/2006/table">
            <a:tbl>
              <a:tblPr firstRow="1" bandRow="1">
                <a:tableStyleId>{5C22544A-7EE6-4342-B048-85BDC9FD1C3A}</a:tableStyleId>
              </a:tblPr>
              <a:tblGrid>
                <a:gridCol w="522514"/>
                <a:gridCol w="522514"/>
                <a:gridCol w="522514"/>
                <a:gridCol w="522514"/>
                <a:gridCol w="522514"/>
                <a:gridCol w="522514"/>
                <a:gridCol w="522514"/>
              </a:tblGrid>
              <a:tr h="363625">
                <a:tc gridSpan="7">
                  <a:txBody>
                    <a:bodyPr/>
                    <a:lstStyle/>
                    <a:p>
                      <a:pPr algn="ctr"/>
                      <a:r>
                        <a:rPr lang="en-US" dirty="0" smtClean="0"/>
                        <a:t>Participation points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tc>
              </a:tr>
              <a:tr h="350243">
                <a:tc>
                  <a:txBody>
                    <a:bodyPr/>
                    <a:lstStyle/>
                    <a:p>
                      <a:r>
                        <a:rPr lang="en-US" sz="1200" dirty="0" smtClean="0"/>
                        <a:t>Date</a:t>
                      </a:r>
                      <a:endParaRPr lang="en-US" sz="1200" dirty="0"/>
                    </a:p>
                  </a:txBody>
                  <a:tcPr/>
                </a:tc>
                <a:tc>
                  <a:txBody>
                    <a:bodyPr/>
                    <a:lstStyle/>
                    <a:p>
                      <a:pPr algn="ctr"/>
                      <a:r>
                        <a:rPr lang="en-US" sz="1200" dirty="0" smtClean="0"/>
                        <a:t>2/12 Tue</a:t>
                      </a:r>
                      <a:endParaRPr lang="en-US" sz="1200" dirty="0"/>
                    </a:p>
                  </a:txBody>
                  <a:tcPr/>
                </a:tc>
                <a:tc>
                  <a:txBody>
                    <a:bodyPr/>
                    <a:lstStyle/>
                    <a:p>
                      <a:pPr algn="ctr"/>
                      <a:r>
                        <a:rPr lang="en-US" sz="1200" dirty="0" smtClean="0"/>
                        <a:t>2/13 We</a:t>
                      </a:r>
                      <a:endParaRPr lang="en-US" sz="1200" dirty="0"/>
                    </a:p>
                  </a:txBody>
                  <a:tcPr/>
                </a:tc>
                <a:tc>
                  <a:txBody>
                    <a:bodyPr/>
                    <a:lstStyle/>
                    <a:p>
                      <a:pPr algn="ctr"/>
                      <a:r>
                        <a:rPr lang="en-US" sz="1200" dirty="0" smtClean="0"/>
                        <a:t>2/14 Thu</a:t>
                      </a:r>
                      <a:endParaRPr lang="en-US" sz="1200" dirty="0"/>
                    </a:p>
                  </a:txBody>
                  <a:tcPr/>
                </a:tc>
                <a:tc>
                  <a:txBody>
                    <a:bodyPr/>
                    <a:lstStyle/>
                    <a:p>
                      <a:pPr algn="ctr"/>
                      <a:r>
                        <a:rPr lang="en-US" sz="1200" dirty="0" smtClean="0"/>
                        <a:t>2/15 </a:t>
                      </a:r>
                      <a:r>
                        <a:rPr lang="en-US" sz="1200" dirty="0" err="1" smtClean="0"/>
                        <a:t>Fr</a:t>
                      </a:r>
                      <a:endParaRPr lang="en-US" sz="1200" dirty="0"/>
                    </a:p>
                  </a:txBody>
                  <a:tcPr/>
                </a:tc>
                <a:tc>
                  <a:txBody>
                    <a:bodyPr/>
                    <a:lstStyle/>
                    <a:p>
                      <a:pPr algn="ctr"/>
                      <a:r>
                        <a:rPr lang="en-US" sz="1200" dirty="0" smtClean="0"/>
                        <a:t>week 22/4</a:t>
                      </a:r>
                      <a:endParaRPr lang="en-US" sz="1200" dirty="0"/>
                    </a:p>
                  </a:txBody>
                  <a:tcPr/>
                </a:tc>
                <a:tc>
                  <a:txBody>
                    <a:bodyPr/>
                    <a:lstStyle/>
                    <a:p>
                      <a:pPr algn="ctr"/>
                      <a:endParaRPr lang="en-US" sz="1200" dirty="0"/>
                    </a:p>
                  </a:txBody>
                  <a:tcPr/>
                </a:tc>
              </a:tr>
              <a:tr h="350243">
                <a:tc>
                  <a:txBody>
                    <a:bodyPr/>
                    <a:lstStyle/>
                    <a:p>
                      <a:r>
                        <a:rPr lang="en-US" sz="1200" dirty="0" smtClean="0"/>
                        <a:t>16</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11</a:t>
                      </a:r>
                      <a:endParaRPr lang="en-US" sz="1200" dirty="0"/>
                    </a:p>
                  </a:txBody>
                  <a:tcPr/>
                </a:tc>
                <a:tc>
                  <a:txBody>
                    <a:bodyPr/>
                    <a:lstStyle/>
                    <a:p>
                      <a:pPr algn="ctr"/>
                      <a:endParaRPr lang="en-US" sz="1200" dirty="0"/>
                    </a:p>
                  </a:txBody>
                  <a:tcPr/>
                </a:tc>
              </a:tr>
              <a:tr h="350243">
                <a:tc>
                  <a:txBody>
                    <a:bodyPr/>
                    <a:lstStyle/>
                    <a:p>
                      <a:r>
                        <a:rPr lang="en-US" sz="1200" dirty="0" smtClean="0"/>
                        <a:t>17</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dirty="0" smtClean="0"/>
                        <a:t>16</a:t>
                      </a:r>
                      <a:endParaRPr lang="en-US" sz="1200" dirty="0"/>
                    </a:p>
                  </a:txBody>
                  <a:tcPr/>
                </a:tc>
                <a:tc>
                  <a:txBody>
                    <a:bodyPr/>
                    <a:lstStyle/>
                    <a:p>
                      <a:pPr algn="ctr"/>
                      <a:endParaRPr lang="en-US" sz="1200" dirty="0"/>
                    </a:p>
                  </a:txBody>
                  <a:tcPr/>
                </a:tc>
              </a:tr>
              <a:tr h="350243">
                <a:tc>
                  <a:txBody>
                    <a:bodyPr/>
                    <a:lstStyle/>
                    <a:p>
                      <a:r>
                        <a:rPr lang="en-US" sz="1200" dirty="0" smtClean="0"/>
                        <a:t>18</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20</a:t>
                      </a:r>
                      <a:endParaRPr lang="en-US" sz="1200" dirty="0"/>
                    </a:p>
                  </a:txBody>
                  <a:tcPr/>
                </a:tc>
                <a:tc>
                  <a:txBody>
                    <a:bodyPr/>
                    <a:lstStyle/>
                    <a:p>
                      <a:pPr algn="ctr"/>
                      <a:endParaRPr lang="en-US" sz="1200" dirty="0"/>
                    </a:p>
                  </a:txBody>
                  <a:tcPr/>
                </a:tc>
              </a:tr>
              <a:tr h="350243">
                <a:tc>
                  <a:txBody>
                    <a:bodyPr/>
                    <a:lstStyle/>
                    <a:p>
                      <a:r>
                        <a:rPr lang="en-US" sz="1200" dirty="0" smtClean="0"/>
                        <a:t>19</a:t>
                      </a:r>
                      <a:endParaRPr lang="en-US" sz="1200" dirty="0"/>
                    </a:p>
                  </a:txBody>
                  <a:tcPr/>
                </a:tc>
                <a:tc>
                  <a:txBody>
                    <a:bodyPr/>
                    <a:lstStyle/>
                    <a:p>
                      <a:pPr algn="ctr"/>
                      <a:r>
                        <a:rPr lang="en-US" sz="1200" dirty="0" smtClean="0"/>
                        <a:t>3.5</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3.5</a:t>
                      </a:r>
                      <a:endParaRPr lang="en-US" sz="1200" dirty="0"/>
                    </a:p>
                  </a:txBody>
                  <a:tcPr/>
                </a:tc>
                <a:tc>
                  <a:txBody>
                    <a:bodyPr/>
                    <a:lstStyle/>
                    <a:p>
                      <a:pPr algn="ctr"/>
                      <a:r>
                        <a:rPr lang="en-US" sz="1200" dirty="0" smtClean="0"/>
                        <a:t>-</a:t>
                      </a:r>
                      <a:endParaRPr lang="en-US" sz="1200" dirty="0"/>
                    </a:p>
                  </a:txBody>
                  <a:tcPr/>
                </a:tc>
                <a:tc>
                  <a:txBody>
                    <a:bodyPr/>
                    <a:lstStyle/>
                    <a:p>
                      <a:pPr algn="ctr"/>
                      <a:r>
                        <a:rPr lang="en-US" sz="1200" dirty="0" smtClean="0"/>
                        <a:t>14.5</a:t>
                      </a:r>
                      <a:endParaRPr lang="en-US" sz="1200" dirty="0"/>
                    </a:p>
                  </a:txBody>
                  <a:tcPr/>
                </a:tc>
                <a:tc>
                  <a:txBody>
                    <a:bodyPr/>
                    <a:lstStyle/>
                    <a:p>
                      <a:pPr algn="ctr"/>
                      <a:endParaRPr lang="en-US" sz="1200" dirty="0"/>
                    </a:p>
                  </a:txBody>
                  <a:tcPr/>
                </a:tc>
              </a:tr>
              <a:tr h="350243">
                <a:tc>
                  <a:txBody>
                    <a:bodyPr/>
                    <a:lstStyle/>
                    <a:p>
                      <a:r>
                        <a:rPr lang="en-US" sz="1200" dirty="0" smtClean="0"/>
                        <a:t>20</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3.5</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16.5</a:t>
                      </a:r>
                      <a:endParaRPr lang="en-US" sz="1200" dirty="0"/>
                    </a:p>
                  </a:txBody>
                  <a:tcPr/>
                </a:tc>
                <a:tc>
                  <a:txBody>
                    <a:bodyPr/>
                    <a:lstStyle/>
                    <a:p>
                      <a:pPr algn="ctr"/>
                      <a:endParaRPr lang="en-US" sz="1200"/>
                    </a:p>
                  </a:txBody>
                  <a:tcPr/>
                </a:tc>
              </a:tr>
              <a:tr h="350243">
                <a:tc>
                  <a:txBody>
                    <a:bodyPr/>
                    <a:lstStyle/>
                    <a:p>
                      <a:r>
                        <a:rPr lang="en-US" sz="1200" dirty="0" smtClean="0"/>
                        <a:t>21</a:t>
                      </a:r>
                      <a:endParaRPr lang="en-US" sz="1200" dirty="0"/>
                    </a:p>
                  </a:txBody>
                  <a:tcPr/>
                </a:tc>
                <a:tc>
                  <a:txBody>
                    <a:bodyPr/>
                    <a:lstStyle/>
                    <a:p>
                      <a:pPr algn="ctr"/>
                      <a:r>
                        <a:rPr lang="en-US" sz="1200" dirty="0" smtClean="0"/>
                        <a:t>2.5</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dirty="0" smtClean="0"/>
                        <a:t>2.5</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10</a:t>
                      </a:r>
                      <a:endParaRPr lang="en-US" sz="1200" dirty="0"/>
                    </a:p>
                  </a:txBody>
                  <a:tcPr/>
                </a:tc>
                <a:tc>
                  <a:txBody>
                    <a:bodyPr/>
                    <a:lstStyle/>
                    <a:p>
                      <a:pPr algn="ctr"/>
                      <a:endParaRPr lang="en-US" sz="1200" dirty="0"/>
                    </a:p>
                  </a:txBody>
                  <a:tcPr/>
                </a:tc>
              </a:tr>
              <a:tr h="350243">
                <a:tc>
                  <a:txBody>
                    <a:bodyPr/>
                    <a:lstStyle/>
                    <a:p>
                      <a:r>
                        <a:rPr lang="en-US" sz="1200" dirty="0" smtClean="0"/>
                        <a:t>22</a:t>
                      </a:r>
                      <a:endParaRPr lang="en-US" sz="1200" dirty="0"/>
                    </a:p>
                  </a:txBody>
                  <a:tcPr/>
                </a:tc>
                <a:tc>
                  <a:txBody>
                    <a:bodyPr/>
                    <a:lstStyle/>
                    <a:p>
                      <a:pPr algn="ctr"/>
                      <a:r>
                        <a:rPr lang="en-US" sz="1200" dirty="0" smtClean="0"/>
                        <a:t>3.5</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7.5</a:t>
                      </a:r>
                      <a:endParaRPr lang="en-US" sz="1200" dirty="0"/>
                    </a:p>
                  </a:txBody>
                  <a:tcPr/>
                </a:tc>
                <a:tc>
                  <a:txBody>
                    <a:bodyPr/>
                    <a:lstStyle/>
                    <a:p>
                      <a:pPr algn="ctr"/>
                      <a:endParaRPr lang="en-US" sz="1200"/>
                    </a:p>
                  </a:txBody>
                  <a:tcPr/>
                </a:tc>
              </a:tr>
              <a:tr h="350243">
                <a:tc>
                  <a:txBody>
                    <a:bodyPr/>
                    <a:lstStyle/>
                    <a:p>
                      <a:r>
                        <a:rPr lang="en-US" sz="1200" dirty="0" smtClean="0"/>
                        <a:t>23</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17</a:t>
                      </a:r>
                      <a:endParaRPr lang="en-US" sz="1200" dirty="0"/>
                    </a:p>
                  </a:txBody>
                  <a:tcPr/>
                </a:tc>
                <a:tc>
                  <a:txBody>
                    <a:bodyPr/>
                    <a:lstStyle/>
                    <a:p>
                      <a:pPr algn="ctr"/>
                      <a:endParaRPr lang="en-US" sz="1200" dirty="0"/>
                    </a:p>
                  </a:txBody>
                  <a:tcPr/>
                </a:tc>
              </a:tr>
              <a:tr h="350243">
                <a:tc>
                  <a:txBody>
                    <a:bodyPr/>
                    <a:lstStyle/>
                    <a:p>
                      <a:r>
                        <a:rPr lang="en-US" sz="1200" dirty="0" smtClean="0"/>
                        <a:t>24</a:t>
                      </a:r>
                      <a:endParaRPr lang="en-US" sz="1200" dirty="0"/>
                    </a:p>
                  </a:txBody>
                  <a:tcPr/>
                </a:tc>
                <a:tc>
                  <a:txBody>
                    <a:bodyPr/>
                    <a:lstStyle/>
                    <a:p>
                      <a:pPr algn="ctr"/>
                      <a:r>
                        <a:rPr lang="en-US" sz="1200" dirty="0" smtClean="0"/>
                        <a:t>2.5</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3.5</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10</a:t>
                      </a:r>
                      <a:endParaRPr lang="en-US" sz="1200" dirty="0"/>
                    </a:p>
                  </a:txBody>
                  <a:tcPr/>
                </a:tc>
                <a:tc>
                  <a:txBody>
                    <a:bodyPr/>
                    <a:lstStyle/>
                    <a:p>
                      <a:pPr algn="ctr"/>
                      <a:endParaRPr lang="en-US" sz="1200" dirty="0"/>
                    </a:p>
                  </a:txBody>
                  <a:tcPr/>
                </a:tc>
              </a:tr>
              <a:tr h="350243">
                <a:tc>
                  <a:txBody>
                    <a:bodyPr/>
                    <a:lstStyle/>
                    <a:p>
                      <a:r>
                        <a:rPr lang="en-US" sz="1200" dirty="0" smtClean="0"/>
                        <a:t>25</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18</a:t>
                      </a:r>
                      <a:endParaRPr lang="en-US" sz="1200" dirty="0"/>
                    </a:p>
                  </a:txBody>
                  <a:tcPr/>
                </a:tc>
                <a:tc>
                  <a:txBody>
                    <a:bodyPr/>
                    <a:lstStyle/>
                    <a:p>
                      <a:pPr algn="ctr"/>
                      <a:endParaRPr lang="en-US" sz="1200" dirty="0"/>
                    </a:p>
                  </a:txBody>
                  <a:tcPr/>
                </a:tc>
              </a:tr>
              <a:tr h="350243">
                <a:tc>
                  <a:txBody>
                    <a:bodyPr/>
                    <a:lstStyle/>
                    <a:p>
                      <a:r>
                        <a:rPr lang="en-US" sz="1200" dirty="0" smtClean="0"/>
                        <a:t>26</a:t>
                      </a:r>
                      <a:endParaRPr lang="en-US" sz="1200" dirty="0"/>
                    </a:p>
                  </a:txBody>
                  <a:tcPr/>
                </a:tc>
                <a:tc>
                  <a:txBody>
                    <a:bodyPr/>
                    <a:lstStyle/>
                    <a:p>
                      <a:pPr algn="ctr"/>
                      <a:r>
                        <a:rPr lang="en-US" sz="1200" dirty="0" smtClean="0"/>
                        <a:t>2.5</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3.5</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dirty="0" smtClean="0"/>
                        <a:t>11</a:t>
                      </a:r>
                      <a:endParaRPr lang="en-US" sz="1200" dirty="0"/>
                    </a:p>
                  </a:txBody>
                  <a:tcPr/>
                </a:tc>
                <a:tc>
                  <a:txBody>
                    <a:bodyPr/>
                    <a:lstStyle/>
                    <a:p>
                      <a:pPr algn="ctr"/>
                      <a:endParaRPr lang="en-US" sz="1200" dirty="0"/>
                    </a:p>
                  </a:txBody>
                  <a:tcPr/>
                </a:tc>
              </a:tr>
              <a:tr h="350243">
                <a:tc>
                  <a:txBody>
                    <a:bodyPr/>
                    <a:lstStyle/>
                    <a:p>
                      <a:r>
                        <a:rPr lang="en-US" sz="1200" dirty="0" smtClean="0"/>
                        <a:t>27</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dirty="0" smtClean="0"/>
                        <a:t>17</a:t>
                      </a:r>
                      <a:endParaRPr lang="en-US" sz="1200" dirty="0"/>
                    </a:p>
                  </a:txBody>
                  <a:tcPr/>
                </a:tc>
                <a:tc>
                  <a:txBody>
                    <a:bodyPr/>
                    <a:lstStyle/>
                    <a:p>
                      <a:pPr algn="ctr"/>
                      <a:endParaRPr lang="en-US" sz="1200" dirty="0"/>
                    </a:p>
                  </a:txBody>
                  <a:tcPr/>
                </a:tc>
              </a:tr>
              <a:tr h="350243">
                <a:tc>
                  <a:txBody>
                    <a:bodyPr/>
                    <a:lstStyle/>
                    <a:p>
                      <a:r>
                        <a:rPr lang="en-US" sz="1200" dirty="0" smtClean="0"/>
                        <a:t>28</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18</a:t>
                      </a:r>
                      <a:endParaRPr lang="en-US" sz="1200" dirty="0"/>
                    </a:p>
                  </a:txBody>
                  <a:tcPr/>
                </a:tc>
                <a:tc>
                  <a:txBody>
                    <a:bodyPr/>
                    <a:lstStyle/>
                    <a:p>
                      <a:pPr algn="ctr"/>
                      <a:endParaRPr lang="en-US" sz="1200" dirty="0"/>
                    </a:p>
                  </a:txBody>
                  <a:tcPr/>
                </a:tc>
              </a:tr>
              <a:tr h="350243">
                <a:tc>
                  <a:txBody>
                    <a:bodyPr/>
                    <a:lstStyle/>
                    <a:p>
                      <a:r>
                        <a:rPr lang="en-US" sz="1200" dirty="0" smtClean="0"/>
                        <a:t>29</a:t>
                      </a:r>
                      <a:endParaRPr lang="en-US" sz="1200" dirty="0"/>
                    </a:p>
                  </a:txBody>
                  <a:tcPr/>
                </a:tc>
                <a:tc>
                  <a:txBody>
                    <a:bodyPr/>
                    <a:lstStyle/>
                    <a:p>
                      <a:pPr algn="ctr"/>
                      <a:r>
                        <a:rPr lang="en-US" sz="1200" dirty="0" smtClean="0"/>
                        <a:t>3.5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3.5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17</a:t>
                      </a:r>
                      <a:endParaRPr lang="en-US" sz="1200" dirty="0"/>
                    </a:p>
                  </a:txBody>
                  <a:tcPr/>
                </a:tc>
                <a:tc>
                  <a:txBody>
                    <a:bodyPr/>
                    <a:lstStyle/>
                    <a:p>
                      <a:pPr algn="ctr"/>
                      <a:endParaRPr lang="en-US" sz="1200" dirty="0"/>
                    </a:p>
                  </a:txBody>
                  <a:tcPr/>
                </a:tc>
              </a:tr>
              <a:tr h="350243">
                <a:tc>
                  <a:txBody>
                    <a:bodyPr/>
                    <a:lstStyle/>
                    <a:p>
                      <a:r>
                        <a:rPr lang="en-US" sz="1200" dirty="0" smtClean="0"/>
                        <a:t>30</a:t>
                      </a:r>
                      <a:endParaRPr lang="en-US" sz="1200" dirty="0"/>
                    </a:p>
                  </a:txBody>
                  <a:tcPr/>
                </a:tc>
                <a:tc>
                  <a:txBody>
                    <a:bodyPr/>
                    <a:lstStyle/>
                    <a:p>
                      <a:pPr algn="ctr"/>
                      <a:r>
                        <a:rPr lang="en-US" sz="1200" dirty="0" smtClean="0"/>
                        <a:t>3.5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15.5</a:t>
                      </a:r>
                      <a:endParaRPr lang="en-US" sz="1200" dirty="0"/>
                    </a:p>
                  </a:txBody>
                  <a:tcPr/>
                </a:tc>
                <a:tc>
                  <a:txBody>
                    <a:bodyPr/>
                    <a:lstStyle/>
                    <a:p>
                      <a:pPr algn="ctr"/>
                      <a:endParaRPr lang="en-US" sz="1200" dirty="0"/>
                    </a:p>
                  </a:txBody>
                  <a:tcPr/>
                </a:tc>
              </a:tr>
              <a:tr h="350243">
                <a:tc>
                  <a:txBody>
                    <a:bodyPr/>
                    <a:lstStyle/>
                    <a:p>
                      <a:r>
                        <a:rPr lang="en-US" sz="1200" dirty="0" smtClean="0"/>
                        <a:t>31</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20</a:t>
                      </a:r>
                      <a:endParaRPr lang="en-US" sz="1200" dirty="0"/>
                    </a:p>
                  </a:txBody>
                  <a:tcPr/>
                </a:tc>
                <a:tc>
                  <a:txBody>
                    <a:bodyPr/>
                    <a:lstStyle/>
                    <a:p>
                      <a:pPr algn="ctr"/>
                      <a:endParaRPr lang="en-US" sz="1200" dirty="0"/>
                    </a:p>
                  </a:txBody>
                  <a:tcPr/>
                </a:tc>
              </a:tr>
            </a:tbl>
          </a:graphicData>
        </a:graphic>
      </p:graphicFrame>
    </p:spTree>
    <p:extLst>
      <p:ext uri="{BB962C8B-B14F-4D97-AF65-F5344CB8AC3E}">
        <p14:creationId xmlns:p14="http://schemas.microsoft.com/office/powerpoint/2010/main" val="268782911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953398398"/>
              </p:ext>
            </p:extLst>
          </p:nvPr>
        </p:nvGraphicFramePr>
        <p:xfrm>
          <a:off x="457200" y="324805"/>
          <a:ext cx="3657598" cy="6573520"/>
        </p:xfrm>
        <a:graphic>
          <a:graphicData uri="http://schemas.openxmlformats.org/drawingml/2006/table">
            <a:tbl>
              <a:tblPr firstRow="1" bandRow="1">
                <a:tableStyleId>{5C22544A-7EE6-4342-B048-85BDC9FD1C3A}</a:tableStyleId>
              </a:tblPr>
              <a:tblGrid>
                <a:gridCol w="522514"/>
                <a:gridCol w="522514"/>
                <a:gridCol w="522514"/>
                <a:gridCol w="522514"/>
                <a:gridCol w="522514"/>
                <a:gridCol w="522514"/>
                <a:gridCol w="522514"/>
              </a:tblGrid>
              <a:tr h="370840">
                <a:tc gridSpan="7">
                  <a:txBody>
                    <a:bodyPr/>
                    <a:lstStyle/>
                    <a:p>
                      <a:pPr algn="ctr"/>
                      <a:r>
                        <a:rPr lang="en-US" dirty="0" smtClean="0"/>
                        <a:t>Participation points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tc>
              </a:tr>
              <a:tr h="370840">
                <a:tc>
                  <a:txBody>
                    <a:bodyPr/>
                    <a:lstStyle/>
                    <a:p>
                      <a:r>
                        <a:rPr lang="en-US" sz="1200" dirty="0" smtClean="0"/>
                        <a:t>Date</a:t>
                      </a:r>
                      <a:endParaRPr lang="en-US" sz="1200" dirty="0"/>
                    </a:p>
                  </a:txBody>
                  <a:tcPr/>
                </a:tc>
                <a:tc>
                  <a:txBody>
                    <a:bodyPr/>
                    <a:lstStyle/>
                    <a:p>
                      <a:pPr algn="ctr"/>
                      <a:r>
                        <a:rPr lang="en-US" sz="1200" dirty="0" smtClean="0"/>
                        <a:t>2/4 Mo</a:t>
                      </a:r>
                      <a:endParaRPr lang="en-US" sz="1200" dirty="0"/>
                    </a:p>
                  </a:txBody>
                  <a:tcPr/>
                </a:tc>
                <a:tc>
                  <a:txBody>
                    <a:bodyPr/>
                    <a:lstStyle/>
                    <a:p>
                      <a:pPr algn="ctr"/>
                      <a:r>
                        <a:rPr lang="en-US" sz="1200" dirty="0" smtClean="0"/>
                        <a:t>2/5 Tue</a:t>
                      </a:r>
                      <a:endParaRPr lang="en-US" sz="1200" dirty="0"/>
                    </a:p>
                  </a:txBody>
                  <a:tcPr/>
                </a:tc>
                <a:tc>
                  <a:txBody>
                    <a:bodyPr/>
                    <a:lstStyle/>
                    <a:p>
                      <a:pPr algn="ctr"/>
                      <a:r>
                        <a:rPr lang="en-US" sz="1200" dirty="0" smtClean="0"/>
                        <a:t>2/6</a:t>
                      </a:r>
                    </a:p>
                    <a:p>
                      <a:pPr algn="ctr"/>
                      <a:r>
                        <a:rPr lang="en-US" sz="1200" dirty="0" smtClean="0"/>
                        <a:t>Wed</a:t>
                      </a:r>
                      <a:endParaRPr lang="en-US" sz="1200" dirty="0"/>
                    </a:p>
                  </a:txBody>
                  <a:tcPr/>
                </a:tc>
                <a:tc>
                  <a:txBody>
                    <a:bodyPr/>
                    <a:lstStyle/>
                    <a:p>
                      <a:pPr algn="ctr"/>
                      <a:r>
                        <a:rPr lang="en-US" sz="1200" dirty="0" smtClean="0"/>
                        <a:t>2/7 </a:t>
                      </a:r>
                      <a:r>
                        <a:rPr lang="en-US" sz="1200" dirty="0" err="1" smtClean="0"/>
                        <a:t>Thur</a:t>
                      </a:r>
                      <a:endParaRPr lang="en-US" sz="1200" dirty="0"/>
                    </a:p>
                  </a:txBody>
                  <a:tcPr/>
                </a:tc>
                <a:tc>
                  <a:txBody>
                    <a:bodyPr/>
                    <a:lstStyle/>
                    <a:p>
                      <a:pPr algn="ctr"/>
                      <a:r>
                        <a:rPr lang="en-US" sz="1200" dirty="0" smtClean="0"/>
                        <a:t>week 21/3</a:t>
                      </a:r>
                    </a:p>
                    <a:p>
                      <a:pPr algn="ctr"/>
                      <a:r>
                        <a:rPr lang="en-US" sz="1200" dirty="0" smtClean="0"/>
                        <a:t>20</a:t>
                      </a:r>
                      <a:endParaRPr lang="en-US" sz="1200" dirty="0"/>
                    </a:p>
                  </a:txBody>
                  <a:tcPr/>
                </a:tc>
                <a:tc>
                  <a:txBody>
                    <a:bodyPr/>
                    <a:lstStyle/>
                    <a:p>
                      <a:pPr algn="ctr"/>
                      <a:endParaRPr lang="en-US" sz="1200" dirty="0"/>
                    </a:p>
                  </a:txBody>
                  <a:tcPr/>
                </a:tc>
              </a:tr>
              <a:tr h="370840">
                <a:tc>
                  <a:txBody>
                    <a:bodyPr/>
                    <a:lstStyle/>
                    <a:p>
                      <a:r>
                        <a:rPr lang="en-US" sz="1200" dirty="0" smtClean="0"/>
                        <a:t>1</a:t>
                      </a:r>
                      <a:endParaRPr lang="en-US" sz="1200" dirty="0"/>
                    </a:p>
                  </a:txBody>
                  <a:tcPr/>
                </a:tc>
                <a:tc>
                  <a:txBody>
                    <a:bodyPr/>
                    <a:lstStyle/>
                    <a:p>
                      <a:pPr algn="ctr"/>
                      <a:r>
                        <a:rPr lang="en-US" sz="1200" dirty="0" err="1" smtClean="0"/>
                        <a:t>uex</a:t>
                      </a:r>
                      <a:r>
                        <a:rPr lang="en-US" sz="1200" dirty="0" smtClean="0"/>
                        <a:t> 0</a:t>
                      </a:r>
                      <a:endParaRPr lang="en-US" sz="1200" dirty="0"/>
                    </a:p>
                  </a:txBody>
                  <a:tcPr/>
                </a:tc>
                <a:tc>
                  <a:txBody>
                    <a:bodyPr/>
                    <a:lstStyle/>
                    <a:p>
                      <a:pPr algn="ctr"/>
                      <a:r>
                        <a:rPr lang="en-US" sz="1200" dirty="0" smtClean="0"/>
                        <a:t>3.5</a:t>
                      </a:r>
                      <a:endParaRPr lang="en-US" sz="1200" dirty="0"/>
                    </a:p>
                  </a:txBody>
                  <a:tcPr/>
                </a:tc>
                <a:tc>
                  <a:txBody>
                    <a:bodyPr/>
                    <a:lstStyle/>
                    <a:p>
                      <a:pPr algn="ctr"/>
                      <a:r>
                        <a:rPr lang="en-US" sz="1200" dirty="0" smtClean="0"/>
                        <a:t>3.5</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11</a:t>
                      </a:r>
                      <a:endParaRPr lang="en-US" sz="1200" dirty="0"/>
                    </a:p>
                  </a:txBody>
                  <a:tcPr/>
                </a:tc>
                <a:tc>
                  <a:txBody>
                    <a:bodyPr/>
                    <a:lstStyle/>
                    <a:p>
                      <a:pPr algn="ctr"/>
                      <a:endParaRPr lang="en-US" sz="1200" dirty="0"/>
                    </a:p>
                  </a:txBody>
                  <a:tcPr/>
                </a:tc>
              </a:tr>
              <a:tr h="370840">
                <a:tc>
                  <a:txBody>
                    <a:bodyPr/>
                    <a:lstStyle/>
                    <a:p>
                      <a:r>
                        <a:rPr lang="en-US" sz="1200" dirty="0" smtClean="0"/>
                        <a:t>2</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dirty="0" smtClean="0"/>
                        <a:t>7</a:t>
                      </a:r>
                      <a:endParaRPr lang="en-US" sz="1200" dirty="0"/>
                    </a:p>
                  </a:txBody>
                  <a:tcPr/>
                </a:tc>
                <a:tc>
                  <a:txBody>
                    <a:bodyPr/>
                    <a:lstStyle/>
                    <a:p>
                      <a:pPr algn="ctr"/>
                      <a:endParaRPr lang="en-US" sz="1200"/>
                    </a:p>
                  </a:txBody>
                  <a:tcPr/>
                </a:tc>
              </a:tr>
              <a:tr h="370840">
                <a:tc>
                  <a:txBody>
                    <a:bodyPr/>
                    <a:lstStyle/>
                    <a:p>
                      <a:r>
                        <a:rPr lang="en-US" sz="1200" dirty="0" smtClean="0"/>
                        <a:t>3</a:t>
                      </a:r>
                      <a:endParaRPr lang="en-US" sz="1200" dirty="0"/>
                    </a:p>
                  </a:txBody>
                  <a:tcPr/>
                </a:tc>
                <a:tc>
                  <a:txBody>
                    <a:bodyPr/>
                    <a:lstStyle/>
                    <a:p>
                      <a:pPr algn="ctr"/>
                      <a:r>
                        <a:rPr lang="en-US" sz="1200" dirty="0" smtClean="0"/>
                        <a:t>-</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16</a:t>
                      </a:r>
                      <a:endParaRPr lang="en-US" sz="1200" dirty="0"/>
                    </a:p>
                  </a:txBody>
                  <a:tcPr/>
                </a:tc>
                <a:tc>
                  <a:txBody>
                    <a:bodyPr/>
                    <a:lstStyle/>
                    <a:p>
                      <a:pPr algn="ctr"/>
                      <a:endParaRPr lang="en-US" sz="1200" dirty="0"/>
                    </a:p>
                  </a:txBody>
                  <a:tcPr/>
                </a:tc>
              </a:tr>
              <a:tr h="370840">
                <a:tc>
                  <a:txBody>
                    <a:bodyPr/>
                    <a:lstStyle/>
                    <a:p>
                      <a:r>
                        <a:rPr lang="en-US" sz="1200" dirty="0" smtClean="0"/>
                        <a:t>4</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3.5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16.5</a:t>
                      </a:r>
                      <a:endParaRPr lang="en-US" sz="1200" dirty="0"/>
                    </a:p>
                  </a:txBody>
                  <a:tcPr/>
                </a:tc>
                <a:tc>
                  <a:txBody>
                    <a:bodyPr/>
                    <a:lstStyle/>
                    <a:p>
                      <a:pPr algn="ctr"/>
                      <a:endParaRPr lang="en-US" sz="1200" dirty="0"/>
                    </a:p>
                  </a:txBody>
                  <a:tcPr/>
                </a:tc>
              </a:tr>
              <a:tr h="370840">
                <a:tc>
                  <a:txBody>
                    <a:bodyPr/>
                    <a:lstStyle/>
                    <a:p>
                      <a:r>
                        <a:rPr lang="en-US" sz="1200" dirty="0" smtClean="0"/>
                        <a:t>5</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2.5</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dirty="0" smtClean="0"/>
                        <a:t>7.5</a:t>
                      </a:r>
                      <a:endParaRPr lang="en-US" sz="1200" dirty="0"/>
                    </a:p>
                  </a:txBody>
                  <a:tcPr/>
                </a:tc>
                <a:tc>
                  <a:txBody>
                    <a:bodyPr/>
                    <a:lstStyle/>
                    <a:p>
                      <a:pPr algn="ctr"/>
                      <a:endParaRPr lang="en-US" sz="1200" dirty="0"/>
                    </a:p>
                  </a:txBody>
                  <a:tcPr/>
                </a:tc>
              </a:tr>
              <a:tr h="370840">
                <a:tc>
                  <a:txBody>
                    <a:bodyPr/>
                    <a:lstStyle/>
                    <a:p>
                      <a:r>
                        <a:rPr lang="en-US" sz="1200" dirty="0" smtClean="0"/>
                        <a:t>6</a:t>
                      </a:r>
                      <a:endParaRPr lang="en-US" sz="1200" dirty="0"/>
                    </a:p>
                  </a:txBody>
                  <a:tcPr/>
                </a:tc>
                <a:tc>
                  <a:txBody>
                    <a:bodyPr/>
                    <a:lstStyle/>
                    <a:p>
                      <a:pPr algn="ctr"/>
                      <a:r>
                        <a:rPr lang="en-US" sz="1200" dirty="0" smtClean="0"/>
                        <a:t>3.5</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3.5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16</a:t>
                      </a:r>
                      <a:endParaRPr lang="en-US" sz="1200" dirty="0"/>
                    </a:p>
                  </a:txBody>
                  <a:tcPr/>
                </a:tc>
                <a:tc>
                  <a:txBody>
                    <a:bodyPr/>
                    <a:lstStyle/>
                    <a:p>
                      <a:pPr algn="ctr"/>
                      <a:endParaRPr lang="en-US" sz="1200"/>
                    </a:p>
                  </a:txBody>
                  <a:tcPr/>
                </a:tc>
              </a:tr>
              <a:tr h="370840">
                <a:tc>
                  <a:txBody>
                    <a:bodyPr/>
                    <a:lstStyle/>
                    <a:p>
                      <a:r>
                        <a:rPr lang="en-US" sz="1200" dirty="0" smtClean="0"/>
                        <a:t>7</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19</a:t>
                      </a:r>
                      <a:endParaRPr lang="en-US" sz="1200" dirty="0"/>
                    </a:p>
                  </a:txBody>
                  <a:tcPr/>
                </a:tc>
                <a:tc>
                  <a:txBody>
                    <a:bodyPr/>
                    <a:lstStyle/>
                    <a:p>
                      <a:pPr algn="ctr"/>
                      <a:endParaRPr lang="en-US" sz="1200" dirty="0"/>
                    </a:p>
                  </a:txBody>
                  <a:tcPr/>
                </a:tc>
              </a:tr>
              <a:tr h="370840">
                <a:tc>
                  <a:txBody>
                    <a:bodyPr/>
                    <a:lstStyle/>
                    <a:p>
                      <a:r>
                        <a:rPr lang="en-US" sz="1200" dirty="0" smtClean="0"/>
                        <a:t>8</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16</a:t>
                      </a:r>
                      <a:endParaRPr lang="en-US" sz="1200" dirty="0"/>
                    </a:p>
                  </a:txBody>
                  <a:tcPr/>
                </a:tc>
                <a:tc>
                  <a:txBody>
                    <a:bodyPr/>
                    <a:lstStyle/>
                    <a:p>
                      <a:pPr algn="ctr"/>
                      <a:endParaRPr lang="en-US" sz="1200" dirty="0"/>
                    </a:p>
                  </a:txBody>
                  <a:tcPr/>
                </a:tc>
              </a:tr>
              <a:tr h="370840">
                <a:tc>
                  <a:txBody>
                    <a:bodyPr/>
                    <a:lstStyle/>
                    <a:p>
                      <a:r>
                        <a:rPr lang="en-US" sz="1200" dirty="0" smtClean="0"/>
                        <a:t>9</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18</a:t>
                      </a:r>
                      <a:endParaRPr lang="en-US" sz="1200" dirty="0"/>
                    </a:p>
                  </a:txBody>
                  <a:tcPr/>
                </a:tc>
                <a:tc>
                  <a:txBody>
                    <a:bodyPr/>
                    <a:lstStyle/>
                    <a:p>
                      <a:pPr algn="ctr"/>
                      <a:endParaRPr lang="en-US" sz="1200" dirty="0"/>
                    </a:p>
                  </a:txBody>
                  <a:tcPr/>
                </a:tc>
              </a:tr>
              <a:tr h="370840">
                <a:tc>
                  <a:txBody>
                    <a:bodyPr/>
                    <a:lstStyle/>
                    <a:p>
                      <a:r>
                        <a:rPr lang="en-US" sz="1200" dirty="0" smtClean="0"/>
                        <a:t>10</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a:t>
                      </a:r>
                      <a:endParaRPr lang="en-US" sz="1200" dirty="0"/>
                    </a:p>
                  </a:txBody>
                  <a:tcPr/>
                </a:tc>
                <a:tc>
                  <a:txBody>
                    <a:bodyPr/>
                    <a:lstStyle/>
                    <a:p>
                      <a:pPr algn="ctr"/>
                      <a:r>
                        <a:rPr lang="en-US" sz="1200" dirty="0" smtClean="0"/>
                        <a:t>-</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smtClean="0"/>
                        <a:t>10</a:t>
                      </a:r>
                      <a:endParaRPr lang="en-US" sz="1200" dirty="0"/>
                    </a:p>
                  </a:txBody>
                  <a:tcPr/>
                </a:tc>
                <a:tc>
                  <a:txBody>
                    <a:bodyPr/>
                    <a:lstStyle/>
                    <a:p>
                      <a:pPr algn="ctr"/>
                      <a:endParaRPr lang="en-US" sz="1200" dirty="0"/>
                    </a:p>
                  </a:txBody>
                  <a:tcPr/>
                </a:tc>
              </a:tr>
              <a:tr h="370840">
                <a:tc>
                  <a:txBody>
                    <a:bodyPr/>
                    <a:lstStyle/>
                    <a:p>
                      <a:r>
                        <a:rPr lang="en-US" sz="1200" dirty="0" smtClean="0"/>
                        <a:t>11</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6</a:t>
                      </a:r>
                      <a:endParaRPr lang="en-US" sz="1200" dirty="0"/>
                    </a:p>
                  </a:txBody>
                  <a:tcPr/>
                </a:tc>
                <a:tc>
                  <a:txBody>
                    <a:bodyPr/>
                    <a:lstStyle/>
                    <a:p>
                      <a:pPr algn="ctr"/>
                      <a:endParaRPr lang="en-US" sz="1200" dirty="0"/>
                    </a:p>
                  </a:txBody>
                  <a:tcPr/>
                </a:tc>
              </a:tr>
              <a:tr h="370840">
                <a:tc>
                  <a:txBody>
                    <a:bodyPr/>
                    <a:lstStyle/>
                    <a:p>
                      <a:r>
                        <a:rPr lang="en-US" sz="1200" dirty="0" smtClean="0"/>
                        <a:t>12</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20</a:t>
                      </a:r>
                      <a:endParaRPr lang="en-US" sz="1200" dirty="0"/>
                    </a:p>
                  </a:txBody>
                  <a:tcPr/>
                </a:tc>
                <a:tc>
                  <a:txBody>
                    <a:bodyPr/>
                    <a:lstStyle/>
                    <a:p>
                      <a:pPr algn="ctr"/>
                      <a:endParaRPr lang="en-US" sz="1200" dirty="0"/>
                    </a:p>
                  </a:txBody>
                  <a:tcPr/>
                </a:tc>
              </a:tr>
              <a:tr h="370840">
                <a:tc>
                  <a:txBody>
                    <a:bodyPr/>
                    <a:lstStyle/>
                    <a:p>
                      <a:r>
                        <a:rPr lang="en-US" sz="1200" dirty="0" smtClean="0"/>
                        <a:t>13</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20</a:t>
                      </a:r>
                      <a:endParaRPr lang="en-US" sz="1200" dirty="0"/>
                    </a:p>
                  </a:txBody>
                  <a:tcPr/>
                </a:tc>
                <a:tc>
                  <a:txBody>
                    <a:bodyPr/>
                    <a:lstStyle/>
                    <a:p>
                      <a:pPr algn="ctr"/>
                      <a:endParaRPr lang="en-US" sz="1200" dirty="0"/>
                    </a:p>
                  </a:txBody>
                  <a:tcPr/>
                </a:tc>
              </a:tr>
              <a:tr h="370840">
                <a:tc>
                  <a:txBody>
                    <a:bodyPr/>
                    <a:lstStyle/>
                    <a:p>
                      <a:r>
                        <a:rPr lang="en-US" sz="1200" dirty="0" smtClean="0"/>
                        <a:t>14</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19</a:t>
                      </a:r>
                      <a:endParaRPr lang="en-US" sz="1200" dirty="0"/>
                    </a:p>
                  </a:txBody>
                  <a:tcPr/>
                </a:tc>
                <a:tc>
                  <a:txBody>
                    <a:bodyPr/>
                    <a:lstStyle/>
                    <a:p>
                      <a:pPr algn="ctr"/>
                      <a:endParaRPr lang="en-US" sz="1200" dirty="0"/>
                    </a:p>
                  </a:txBody>
                  <a:tcPr/>
                </a:tc>
              </a:tr>
              <a:tr h="370840">
                <a:tc>
                  <a:txBody>
                    <a:bodyPr/>
                    <a:lstStyle/>
                    <a:p>
                      <a:r>
                        <a:rPr lang="en-US" sz="1200" dirty="0" smtClean="0"/>
                        <a:t>15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dirty="0" smtClean="0"/>
                        <a:t>13</a:t>
                      </a:r>
                      <a:endParaRPr lang="en-US" sz="1200" dirty="0"/>
                    </a:p>
                  </a:txBody>
                  <a:tcPr/>
                </a:tc>
                <a:tc>
                  <a:txBody>
                    <a:bodyPr/>
                    <a:lstStyle/>
                    <a:p>
                      <a:pPr algn="ctr"/>
                      <a:endParaRPr lang="en-US" sz="1200" dirty="0"/>
                    </a:p>
                  </a:txBody>
                  <a:tcPr/>
                </a:tc>
              </a:tr>
            </a:tbl>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2101502465"/>
              </p:ext>
            </p:extLst>
          </p:nvPr>
        </p:nvGraphicFramePr>
        <p:xfrm>
          <a:off x="4419600" y="322664"/>
          <a:ext cx="3657598" cy="6609728"/>
        </p:xfrm>
        <a:graphic>
          <a:graphicData uri="http://schemas.openxmlformats.org/drawingml/2006/table">
            <a:tbl>
              <a:tblPr firstRow="1" bandRow="1">
                <a:tableStyleId>{5C22544A-7EE6-4342-B048-85BDC9FD1C3A}</a:tableStyleId>
              </a:tblPr>
              <a:tblGrid>
                <a:gridCol w="522514"/>
                <a:gridCol w="522514"/>
                <a:gridCol w="522514"/>
                <a:gridCol w="522514"/>
                <a:gridCol w="522514"/>
                <a:gridCol w="522514"/>
                <a:gridCol w="522514"/>
              </a:tblGrid>
              <a:tr h="363625">
                <a:tc gridSpan="7">
                  <a:txBody>
                    <a:bodyPr/>
                    <a:lstStyle/>
                    <a:p>
                      <a:pPr algn="ctr"/>
                      <a:r>
                        <a:rPr lang="en-US" dirty="0" smtClean="0"/>
                        <a:t>Participation points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tc>
              </a:tr>
              <a:tr h="350243">
                <a:tc>
                  <a:txBody>
                    <a:bodyPr/>
                    <a:lstStyle/>
                    <a:p>
                      <a:r>
                        <a:rPr lang="en-US" sz="1200" dirty="0" smtClean="0"/>
                        <a:t>Date</a:t>
                      </a:r>
                      <a:endParaRPr lang="en-US" sz="1200" dirty="0"/>
                    </a:p>
                  </a:txBody>
                  <a:tcPr/>
                </a:tc>
                <a:tc>
                  <a:txBody>
                    <a:bodyPr/>
                    <a:lstStyle/>
                    <a:p>
                      <a:pPr algn="ctr"/>
                      <a:r>
                        <a:rPr lang="en-US" sz="1200" dirty="0" smtClean="0"/>
                        <a:t>2/4 Mo</a:t>
                      </a:r>
                      <a:endParaRPr lang="en-US" sz="1200" dirty="0"/>
                    </a:p>
                  </a:txBody>
                  <a:tcPr/>
                </a:tc>
                <a:tc>
                  <a:txBody>
                    <a:bodyPr/>
                    <a:lstStyle/>
                    <a:p>
                      <a:pPr algn="ctr"/>
                      <a:r>
                        <a:rPr lang="en-US" sz="1200" dirty="0" smtClean="0"/>
                        <a:t>2/5 Tue</a:t>
                      </a:r>
                      <a:endParaRPr lang="en-US" sz="1200" dirty="0"/>
                    </a:p>
                  </a:txBody>
                  <a:tcPr/>
                </a:tc>
                <a:tc>
                  <a:txBody>
                    <a:bodyPr/>
                    <a:lstStyle/>
                    <a:p>
                      <a:pPr algn="ctr"/>
                      <a:r>
                        <a:rPr lang="en-US" sz="1200" dirty="0" smtClean="0"/>
                        <a:t>2/6 Wed</a:t>
                      </a:r>
                      <a:endParaRPr lang="en-US" sz="1200" dirty="0"/>
                    </a:p>
                  </a:txBody>
                  <a:tcPr/>
                </a:tc>
                <a:tc>
                  <a:txBody>
                    <a:bodyPr/>
                    <a:lstStyle/>
                    <a:p>
                      <a:pPr algn="ctr"/>
                      <a:r>
                        <a:rPr lang="en-US" sz="1200" dirty="0" smtClean="0"/>
                        <a:t>2/7 </a:t>
                      </a:r>
                      <a:r>
                        <a:rPr lang="en-US" sz="1200" dirty="0" err="1" smtClean="0"/>
                        <a:t>Thur</a:t>
                      </a:r>
                      <a:endParaRPr lang="en-US" sz="1200" dirty="0"/>
                    </a:p>
                  </a:txBody>
                  <a:tcPr/>
                </a:tc>
                <a:tc>
                  <a:txBody>
                    <a:bodyPr/>
                    <a:lstStyle/>
                    <a:p>
                      <a:pPr algn="ctr"/>
                      <a:r>
                        <a:rPr lang="en-US" sz="1200" dirty="0" smtClean="0"/>
                        <a:t>week 21/320</a:t>
                      </a:r>
                      <a:endParaRPr lang="en-US" sz="1200" dirty="0"/>
                    </a:p>
                  </a:txBody>
                  <a:tcPr/>
                </a:tc>
                <a:tc>
                  <a:txBody>
                    <a:bodyPr/>
                    <a:lstStyle/>
                    <a:p>
                      <a:pPr algn="ctr"/>
                      <a:endParaRPr lang="en-US" sz="1200" dirty="0"/>
                    </a:p>
                  </a:txBody>
                  <a:tcPr/>
                </a:tc>
              </a:tr>
              <a:tr h="350243">
                <a:tc>
                  <a:txBody>
                    <a:bodyPr/>
                    <a:lstStyle/>
                    <a:p>
                      <a:r>
                        <a:rPr lang="en-US" sz="1200" dirty="0" smtClean="0"/>
                        <a:t>16</a:t>
                      </a:r>
                      <a:endParaRPr lang="en-US" sz="1200" dirty="0"/>
                    </a:p>
                  </a:txBody>
                  <a:tcPr/>
                </a:tc>
                <a:tc>
                  <a:txBody>
                    <a:bodyPr/>
                    <a:lstStyle/>
                    <a:p>
                      <a:pPr algn="ctr"/>
                      <a:r>
                        <a:rPr lang="en-US" sz="1200" dirty="0" smtClean="0"/>
                        <a:t>-</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6</a:t>
                      </a:r>
                      <a:endParaRPr lang="en-US" sz="1200" dirty="0"/>
                    </a:p>
                  </a:txBody>
                  <a:tcPr/>
                </a:tc>
                <a:tc>
                  <a:txBody>
                    <a:bodyPr/>
                    <a:lstStyle/>
                    <a:p>
                      <a:pPr algn="ctr"/>
                      <a:endParaRPr lang="en-US" sz="1200" dirty="0"/>
                    </a:p>
                  </a:txBody>
                  <a:tcPr/>
                </a:tc>
              </a:tr>
              <a:tr h="350243">
                <a:tc>
                  <a:txBody>
                    <a:bodyPr/>
                    <a:lstStyle/>
                    <a:p>
                      <a:r>
                        <a:rPr lang="en-US" sz="1200" dirty="0" smtClean="0"/>
                        <a:t>17</a:t>
                      </a:r>
                      <a:endParaRPr lang="en-US" sz="1200" dirty="0"/>
                    </a:p>
                  </a:txBody>
                  <a:tcPr/>
                </a:tc>
                <a:tc>
                  <a:txBody>
                    <a:bodyPr/>
                    <a:lstStyle/>
                    <a:p>
                      <a:pPr algn="ctr"/>
                      <a:r>
                        <a:rPr lang="en-US" sz="1200" dirty="0" smtClean="0"/>
                        <a:t>3.5</a:t>
                      </a:r>
                      <a:endParaRPr lang="en-US" sz="1200" dirty="0"/>
                    </a:p>
                  </a:txBody>
                  <a:tcPr/>
                </a:tc>
                <a:tc>
                  <a:txBody>
                    <a:bodyPr/>
                    <a:lstStyle/>
                    <a:p>
                      <a:pPr algn="ctr"/>
                      <a:r>
                        <a:rPr lang="en-US" sz="1200" dirty="0" smtClean="0"/>
                        <a:t>3.5</a:t>
                      </a:r>
                      <a:endParaRPr lang="en-US" sz="1200" dirty="0"/>
                    </a:p>
                  </a:txBody>
                  <a:tcPr/>
                </a:tc>
                <a:tc>
                  <a:txBody>
                    <a:bodyPr/>
                    <a:lstStyle/>
                    <a:p>
                      <a:pPr algn="ctr"/>
                      <a:r>
                        <a:rPr lang="en-US" sz="1200" dirty="0" smtClean="0"/>
                        <a:t>3.5</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14.5</a:t>
                      </a:r>
                      <a:endParaRPr lang="en-US" sz="1200" dirty="0"/>
                    </a:p>
                  </a:txBody>
                  <a:tcPr/>
                </a:tc>
                <a:tc>
                  <a:txBody>
                    <a:bodyPr/>
                    <a:lstStyle/>
                    <a:p>
                      <a:pPr algn="ctr"/>
                      <a:endParaRPr lang="en-US" sz="1200" dirty="0"/>
                    </a:p>
                  </a:txBody>
                  <a:tcPr/>
                </a:tc>
              </a:tr>
              <a:tr h="350243">
                <a:tc>
                  <a:txBody>
                    <a:bodyPr/>
                    <a:lstStyle/>
                    <a:p>
                      <a:r>
                        <a:rPr lang="en-US" sz="1200" dirty="0" smtClean="0"/>
                        <a:t>18</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20</a:t>
                      </a:r>
                      <a:endParaRPr lang="en-US" sz="1200" dirty="0"/>
                    </a:p>
                  </a:txBody>
                  <a:tcPr/>
                </a:tc>
                <a:tc>
                  <a:txBody>
                    <a:bodyPr/>
                    <a:lstStyle/>
                    <a:p>
                      <a:pPr algn="ctr"/>
                      <a:endParaRPr lang="en-US" sz="1200" dirty="0"/>
                    </a:p>
                  </a:txBody>
                  <a:tcPr/>
                </a:tc>
              </a:tr>
              <a:tr h="350243">
                <a:tc>
                  <a:txBody>
                    <a:bodyPr/>
                    <a:lstStyle/>
                    <a:p>
                      <a:r>
                        <a:rPr lang="en-US" sz="1200" dirty="0" smtClean="0"/>
                        <a:t>19</a:t>
                      </a:r>
                      <a:endParaRPr lang="en-US" sz="1200" dirty="0"/>
                    </a:p>
                  </a:txBody>
                  <a:tcPr/>
                </a:tc>
                <a:tc>
                  <a:txBody>
                    <a:bodyPr/>
                    <a:lstStyle/>
                    <a:p>
                      <a:pPr algn="ctr"/>
                      <a:r>
                        <a:rPr lang="en-US" sz="1200" dirty="0" smtClean="0"/>
                        <a:t>-</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9</a:t>
                      </a:r>
                      <a:endParaRPr lang="en-US" sz="1200" dirty="0"/>
                    </a:p>
                  </a:txBody>
                  <a:tcPr/>
                </a:tc>
                <a:tc>
                  <a:txBody>
                    <a:bodyPr/>
                    <a:lstStyle/>
                    <a:p>
                      <a:pPr algn="ctr"/>
                      <a:endParaRPr lang="en-US" sz="1200" dirty="0"/>
                    </a:p>
                  </a:txBody>
                  <a:tcPr/>
                </a:tc>
              </a:tr>
              <a:tr h="350243">
                <a:tc>
                  <a:txBody>
                    <a:bodyPr/>
                    <a:lstStyle/>
                    <a:p>
                      <a:r>
                        <a:rPr lang="en-US" sz="1200" dirty="0" smtClean="0"/>
                        <a:t>20</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16</a:t>
                      </a:r>
                      <a:endParaRPr lang="en-US" sz="1200" dirty="0"/>
                    </a:p>
                  </a:txBody>
                  <a:tcPr/>
                </a:tc>
                <a:tc>
                  <a:txBody>
                    <a:bodyPr/>
                    <a:lstStyle/>
                    <a:p>
                      <a:pPr algn="ctr"/>
                      <a:endParaRPr lang="en-US" sz="1200"/>
                    </a:p>
                  </a:txBody>
                  <a:tcPr/>
                </a:tc>
              </a:tr>
              <a:tr h="350243">
                <a:tc>
                  <a:txBody>
                    <a:bodyPr/>
                    <a:lstStyle/>
                    <a:p>
                      <a:r>
                        <a:rPr lang="en-US" sz="1200" dirty="0" smtClean="0"/>
                        <a:t>21</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10</a:t>
                      </a:r>
                      <a:endParaRPr lang="en-US" sz="1200" dirty="0"/>
                    </a:p>
                  </a:txBody>
                  <a:tcPr/>
                </a:tc>
                <a:tc>
                  <a:txBody>
                    <a:bodyPr/>
                    <a:lstStyle/>
                    <a:p>
                      <a:pPr algn="ctr"/>
                      <a:endParaRPr lang="en-US" sz="1200" dirty="0"/>
                    </a:p>
                  </a:txBody>
                  <a:tcPr/>
                </a:tc>
              </a:tr>
              <a:tr h="350243">
                <a:tc>
                  <a:txBody>
                    <a:bodyPr/>
                    <a:lstStyle/>
                    <a:p>
                      <a:r>
                        <a:rPr lang="en-US" sz="1200" dirty="0" smtClean="0"/>
                        <a:t>22</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dirty="0" smtClean="0"/>
                        <a:t>7</a:t>
                      </a:r>
                      <a:endParaRPr lang="en-US" sz="1200" dirty="0"/>
                    </a:p>
                  </a:txBody>
                  <a:tcPr/>
                </a:tc>
                <a:tc>
                  <a:txBody>
                    <a:bodyPr/>
                    <a:lstStyle/>
                    <a:p>
                      <a:pPr algn="ctr"/>
                      <a:endParaRPr lang="en-US" sz="1200"/>
                    </a:p>
                  </a:txBody>
                  <a:tcPr/>
                </a:tc>
              </a:tr>
              <a:tr h="350243">
                <a:tc>
                  <a:txBody>
                    <a:bodyPr/>
                    <a:lstStyle/>
                    <a:p>
                      <a:r>
                        <a:rPr lang="en-US" sz="1200" dirty="0" smtClean="0"/>
                        <a:t>23</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16</a:t>
                      </a:r>
                      <a:endParaRPr lang="en-US" sz="1200" dirty="0"/>
                    </a:p>
                  </a:txBody>
                  <a:tcPr/>
                </a:tc>
                <a:tc>
                  <a:txBody>
                    <a:bodyPr/>
                    <a:lstStyle/>
                    <a:p>
                      <a:pPr algn="ctr"/>
                      <a:endParaRPr lang="en-US" sz="1200" dirty="0"/>
                    </a:p>
                  </a:txBody>
                  <a:tcPr/>
                </a:tc>
              </a:tr>
              <a:tr h="350243">
                <a:tc>
                  <a:txBody>
                    <a:bodyPr/>
                    <a:lstStyle/>
                    <a:p>
                      <a:r>
                        <a:rPr lang="en-US" sz="1200" dirty="0" smtClean="0"/>
                        <a:t>24</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5</a:t>
                      </a:r>
                      <a:endParaRPr lang="en-US" sz="1200" dirty="0"/>
                    </a:p>
                  </a:txBody>
                  <a:tcPr/>
                </a:tc>
                <a:tc>
                  <a:txBody>
                    <a:bodyPr/>
                    <a:lstStyle/>
                    <a:p>
                      <a:pPr algn="ctr"/>
                      <a:endParaRPr lang="en-US" sz="1200" dirty="0"/>
                    </a:p>
                  </a:txBody>
                  <a:tcPr/>
                </a:tc>
              </a:tr>
              <a:tr h="350243">
                <a:tc>
                  <a:txBody>
                    <a:bodyPr/>
                    <a:lstStyle/>
                    <a:p>
                      <a:r>
                        <a:rPr lang="en-US" sz="1200" dirty="0" smtClean="0"/>
                        <a:t>25</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17</a:t>
                      </a:r>
                      <a:endParaRPr lang="en-US" sz="1200" dirty="0"/>
                    </a:p>
                  </a:txBody>
                  <a:tcPr/>
                </a:tc>
                <a:tc>
                  <a:txBody>
                    <a:bodyPr/>
                    <a:lstStyle/>
                    <a:p>
                      <a:pPr algn="ctr"/>
                      <a:endParaRPr lang="en-US" sz="1200" dirty="0"/>
                    </a:p>
                  </a:txBody>
                  <a:tcPr/>
                </a:tc>
              </a:tr>
              <a:tr h="350243">
                <a:tc>
                  <a:txBody>
                    <a:bodyPr/>
                    <a:lstStyle/>
                    <a:p>
                      <a:r>
                        <a:rPr lang="en-US" sz="1200" dirty="0" smtClean="0"/>
                        <a:t>26</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4</a:t>
                      </a:r>
                      <a:endParaRPr lang="en-US" sz="1200" dirty="0"/>
                    </a:p>
                  </a:txBody>
                  <a:tcPr/>
                </a:tc>
                <a:tc>
                  <a:txBody>
                    <a:bodyPr/>
                    <a:lstStyle/>
                    <a:p>
                      <a:pPr algn="ctr"/>
                      <a:endParaRPr lang="en-US" sz="1200" dirty="0"/>
                    </a:p>
                  </a:txBody>
                  <a:tcPr/>
                </a:tc>
              </a:tr>
              <a:tr h="350243">
                <a:tc>
                  <a:txBody>
                    <a:bodyPr/>
                    <a:lstStyle/>
                    <a:p>
                      <a:r>
                        <a:rPr lang="en-US" sz="1200" dirty="0" smtClean="0"/>
                        <a:t>27</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dirty="0" smtClean="0"/>
                        <a:t>17</a:t>
                      </a:r>
                      <a:endParaRPr lang="en-US" sz="1200" dirty="0"/>
                    </a:p>
                  </a:txBody>
                  <a:tcPr/>
                </a:tc>
                <a:tc>
                  <a:txBody>
                    <a:bodyPr/>
                    <a:lstStyle/>
                    <a:p>
                      <a:pPr algn="ctr"/>
                      <a:endParaRPr lang="en-US" sz="1200" dirty="0"/>
                    </a:p>
                  </a:txBody>
                  <a:tcPr/>
                </a:tc>
              </a:tr>
              <a:tr h="350243">
                <a:tc>
                  <a:txBody>
                    <a:bodyPr/>
                    <a:lstStyle/>
                    <a:p>
                      <a:r>
                        <a:rPr lang="en-US" sz="1200" dirty="0" smtClean="0"/>
                        <a:t>28</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err="1" smtClean="0"/>
                        <a:t>uex</a:t>
                      </a:r>
                      <a:r>
                        <a:rPr lang="en-US" sz="1200" dirty="0" smtClean="0"/>
                        <a:t> 0</a:t>
                      </a:r>
                      <a:endParaRPr lang="en-US" sz="1200" dirty="0"/>
                    </a:p>
                  </a:txBody>
                  <a:tcPr/>
                </a:tc>
                <a:tc>
                  <a:txBody>
                    <a:bodyPr/>
                    <a:lstStyle/>
                    <a:p>
                      <a:pPr algn="ctr"/>
                      <a:r>
                        <a:rPr lang="en-US" sz="1200" dirty="0" smtClean="0"/>
                        <a:t>10</a:t>
                      </a:r>
                      <a:endParaRPr lang="en-US" sz="1200" dirty="0"/>
                    </a:p>
                  </a:txBody>
                  <a:tcPr/>
                </a:tc>
                <a:tc>
                  <a:txBody>
                    <a:bodyPr/>
                    <a:lstStyle/>
                    <a:p>
                      <a:pPr algn="ctr"/>
                      <a:endParaRPr lang="en-US" sz="1200" dirty="0"/>
                    </a:p>
                  </a:txBody>
                  <a:tcPr/>
                </a:tc>
              </a:tr>
              <a:tr h="350243">
                <a:tc>
                  <a:txBody>
                    <a:bodyPr/>
                    <a:lstStyle/>
                    <a:p>
                      <a:r>
                        <a:rPr lang="en-US" sz="1200" dirty="0" smtClean="0"/>
                        <a:t>29</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17</a:t>
                      </a:r>
                      <a:endParaRPr lang="en-US" sz="1200" dirty="0"/>
                    </a:p>
                  </a:txBody>
                  <a:tcPr/>
                </a:tc>
                <a:tc>
                  <a:txBody>
                    <a:bodyPr/>
                    <a:lstStyle/>
                    <a:p>
                      <a:pPr algn="ctr"/>
                      <a:endParaRPr lang="en-US" sz="1200" dirty="0"/>
                    </a:p>
                  </a:txBody>
                  <a:tcPr/>
                </a:tc>
              </a:tr>
              <a:tr h="350243">
                <a:tc>
                  <a:txBody>
                    <a:bodyPr/>
                    <a:lstStyle/>
                    <a:p>
                      <a:r>
                        <a:rPr lang="en-US" sz="1200" dirty="0" smtClean="0"/>
                        <a:t>30</a:t>
                      </a:r>
                      <a:endParaRPr lang="en-US" sz="1200" dirty="0"/>
                    </a:p>
                  </a:txBody>
                  <a:tcPr/>
                </a:tc>
                <a:tc>
                  <a:txBody>
                    <a:bodyPr/>
                    <a:lstStyle/>
                    <a:p>
                      <a:pPr algn="ctr"/>
                      <a:r>
                        <a:rPr lang="en-US" sz="1200" dirty="0" smtClean="0"/>
                        <a:t>3.5</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14.5</a:t>
                      </a:r>
                      <a:endParaRPr lang="en-US" sz="1200" dirty="0"/>
                    </a:p>
                  </a:txBody>
                  <a:tcPr/>
                </a:tc>
                <a:tc>
                  <a:txBody>
                    <a:bodyPr/>
                    <a:lstStyle/>
                    <a:p>
                      <a:pPr algn="ctr"/>
                      <a:endParaRPr lang="en-US" sz="1200" dirty="0"/>
                    </a:p>
                  </a:txBody>
                  <a:tcPr/>
                </a:tc>
              </a:tr>
              <a:tr h="350243">
                <a:tc>
                  <a:txBody>
                    <a:bodyPr/>
                    <a:lstStyle/>
                    <a:p>
                      <a:r>
                        <a:rPr lang="en-US" sz="1200" dirty="0" smtClean="0"/>
                        <a:t>31</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20</a:t>
                      </a:r>
                      <a:endParaRPr lang="en-US" sz="1200" dirty="0"/>
                    </a:p>
                  </a:txBody>
                  <a:tcPr/>
                </a:tc>
                <a:tc>
                  <a:txBody>
                    <a:bodyPr/>
                    <a:lstStyle/>
                    <a:p>
                      <a:pPr algn="ctr"/>
                      <a:endParaRPr lang="en-US" sz="1200" dirty="0"/>
                    </a:p>
                  </a:txBody>
                  <a:tcPr/>
                </a:tc>
              </a:tr>
            </a:tbl>
          </a:graphicData>
        </a:graphic>
      </p:graphicFrame>
    </p:spTree>
    <p:extLst>
      <p:ext uri="{BB962C8B-B14F-4D97-AF65-F5344CB8AC3E}">
        <p14:creationId xmlns:p14="http://schemas.microsoft.com/office/powerpoint/2010/main" val="354111037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950540989"/>
              </p:ext>
            </p:extLst>
          </p:nvPr>
        </p:nvGraphicFramePr>
        <p:xfrm>
          <a:off x="457200" y="324805"/>
          <a:ext cx="3657600" cy="639064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tblGrid>
              <a:tr h="370840">
                <a:tc gridSpan="6">
                  <a:txBody>
                    <a:bodyPr/>
                    <a:lstStyle/>
                    <a:p>
                      <a:pPr algn="ctr"/>
                      <a:r>
                        <a:rPr lang="en-US" dirty="0" smtClean="0"/>
                        <a:t>Participation points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1200" dirty="0" smtClean="0"/>
                        <a:t>Date</a:t>
                      </a:r>
                      <a:endParaRPr lang="en-US" sz="1200" dirty="0"/>
                    </a:p>
                  </a:txBody>
                  <a:tcPr/>
                </a:tc>
                <a:tc>
                  <a:txBody>
                    <a:bodyPr/>
                    <a:lstStyle/>
                    <a:p>
                      <a:pPr algn="ctr"/>
                      <a:r>
                        <a:rPr lang="en-US" sz="1200" dirty="0" smtClean="0"/>
                        <a:t>1/29 </a:t>
                      </a:r>
                      <a:r>
                        <a:rPr lang="en-US" sz="1200" dirty="0" err="1" smtClean="0"/>
                        <a:t>tue</a:t>
                      </a:r>
                      <a:endParaRPr lang="en-US" sz="1200" dirty="0"/>
                    </a:p>
                  </a:txBody>
                  <a:tcPr/>
                </a:tc>
                <a:tc>
                  <a:txBody>
                    <a:bodyPr/>
                    <a:lstStyle/>
                    <a:p>
                      <a:pPr algn="ctr"/>
                      <a:r>
                        <a:rPr lang="en-US" sz="1200" dirty="0" smtClean="0"/>
                        <a:t>1/30</a:t>
                      </a:r>
                    </a:p>
                    <a:p>
                      <a:pPr algn="ctr"/>
                      <a:r>
                        <a:rPr lang="en-US" sz="1200" dirty="0" smtClean="0"/>
                        <a:t>sub</a:t>
                      </a:r>
                      <a:endParaRPr lang="en-US" sz="1200" dirty="0"/>
                    </a:p>
                  </a:txBody>
                  <a:tcPr/>
                </a:tc>
                <a:tc>
                  <a:txBody>
                    <a:bodyPr/>
                    <a:lstStyle/>
                    <a:p>
                      <a:pPr algn="ctr"/>
                      <a:r>
                        <a:rPr lang="en-US" sz="1200" dirty="0" smtClean="0"/>
                        <a:t>1/31 out</a:t>
                      </a:r>
                      <a:endParaRPr lang="en-US" sz="1200" dirty="0"/>
                    </a:p>
                  </a:txBody>
                  <a:tcPr/>
                </a:tc>
                <a:tc>
                  <a:txBody>
                    <a:bodyPr/>
                    <a:lstStyle/>
                    <a:p>
                      <a:pPr algn="ctr"/>
                      <a:r>
                        <a:rPr lang="en-US" sz="1200" dirty="0" smtClean="0"/>
                        <a:t>2/1</a:t>
                      </a:r>
                      <a:endParaRPr lang="en-US" sz="1200" dirty="0"/>
                    </a:p>
                  </a:txBody>
                  <a:tcPr/>
                </a:tc>
                <a:tc>
                  <a:txBody>
                    <a:bodyPr/>
                    <a:lstStyle/>
                    <a:p>
                      <a:pPr algn="ctr"/>
                      <a:r>
                        <a:rPr lang="en-US" sz="1200" dirty="0" smtClean="0"/>
                        <a:t>week 21/3</a:t>
                      </a:r>
                      <a:endParaRPr lang="en-US" sz="1200" dirty="0"/>
                    </a:p>
                  </a:txBody>
                  <a:tcPr/>
                </a:tc>
              </a:tr>
              <a:tr h="370840">
                <a:tc>
                  <a:txBody>
                    <a:bodyPr/>
                    <a:lstStyle/>
                    <a:p>
                      <a:r>
                        <a:rPr lang="en-US" sz="1200" dirty="0" smtClean="0"/>
                        <a:t>1</a:t>
                      </a:r>
                      <a:endParaRPr lang="en-US" sz="1200" dirty="0"/>
                    </a:p>
                  </a:txBody>
                  <a:tcPr/>
                </a:tc>
                <a:tc>
                  <a:txBody>
                    <a:bodyPr/>
                    <a:lstStyle/>
                    <a:p>
                      <a:pPr algn="ctr"/>
                      <a:r>
                        <a:rPr lang="en-US" sz="1200" dirty="0" smtClean="0"/>
                        <a:t>3.5</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6.5</a:t>
                      </a:r>
                      <a:endParaRPr lang="en-US" sz="1200" dirty="0"/>
                    </a:p>
                  </a:txBody>
                  <a:tcPr/>
                </a:tc>
              </a:tr>
              <a:tr h="370840">
                <a:tc>
                  <a:txBody>
                    <a:bodyPr/>
                    <a:lstStyle/>
                    <a:p>
                      <a:r>
                        <a:rPr lang="en-US" sz="1200" dirty="0" smtClean="0"/>
                        <a:t>2</a:t>
                      </a:r>
                      <a:endParaRPr lang="en-US" sz="1200" dirty="0"/>
                    </a:p>
                  </a:txBody>
                  <a:tcPr/>
                </a:tc>
                <a:tc>
                  <a:txBody>
                    <a:bodyPr/>
                    <a:lstStyle/>
                    <a:p>
                      <a:pPr algn="ctr"/>
                      <a:r>
                        <a:rPr lang="en-US" sz="1200" dirty="0" smtClean="0"/>
                        <a:t>3.5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r>
                        <a:rPr lang="en-US" sz="1200" dirty="0" smtClean="0"/>
                        <a:t>2</a:t>
                      </a:r>
                      <a:endParaRPr lang="en-US" sz="1200" dirty="0"/>
                    </a:p>
                  </a:txBody>
                  <a:tcPr/>
                </a:tc>
                <a:tc>
                  <a:txBody>
                    <a:bodyPr/>
                    <a:lstStyle/>
                    <a:p>
                      <a:pPr algn="ctr"/>
                      <a:r>
                        <a:rPr lang="en-US" sz="1200" dirty="0" smtClean="0"/>
                        <a:t>5.5</a:t>
                      </a:r>
                      <a:endParaRPr lang="en-US" sz="1200" dirty="0"/>
                    </a:p>
                  </a:txBody>
                  <a:tcPr/>
                </a:tc>
              </a:tr>
              <a:tr h="370840">
                <a:tc>
                  <a:txBody>
                    <a:bodyPr/>
                    <a:lstStyle/>
                    <a:p>
                      <a:r>
                        <a:rPr lang="en-US" sz="1200" dirty="0" smtClean="0"/>
                        <a:t>3</a:t>
                      </a:r>
                      <a:endParaRPr lang="en-US" sz="1200" dirty="0"/>
                    </a:p>
                  </a:txBody>
                  <a:tcPr/>
                </a:tc>
                <a:tc>
                  <a:txBody>
                    <a:bodyPr/>
                    <a:lstStyle/>
                    <a:p>
                      <a:pPr algn="ctr"/>
                      <a:r>
                        <a:rPr lang="en-US" sz="1200" dirty="0" smtClean="0"/>
                        <a:t>5</a:t>
                      </a: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r>
                        <a:rPr lang="en-US" sz="1200" dirty="0" smtClean="0"/>
                        <a:t>4</a:t>
                      </a:r>
                      <a:endParaRPr lang="en-US" sz="1200" dirty="0"/>
                    </a:p>
                  </a:txBody>
                  <a:tcPr/>
                </a:tc>
                <a:tc>
                  <a:txBody>
                    <a:bodyPr/>
                    <a:lstStyle/>
                    <a:p>
                      <a:pPr algn="ctr"/>
                      <a:r>
                        <a:rPr lang="en-US" sz="1200" dirty="0" smtClean="0"/>
                        <a:t>9</a:t>
                      </a:r>
                      <a:endParaRPr lang="en-US" sz="1200" dirty="0"/>
                    </a:p>
                  </a:txBody>
                  <a:tcPr/>
                </a:tc>
              </a:tr>
              <a:tr h="370840">
                <a:tc>
                  <a:txBody>
                    <a:bodyPr/>
                    <a:lstStyle/>
                    <a:p>
                      <a:r>
                        <a:rPr lang="en-US" sz="1200" dirty="0" smtClean="0"/>
                        <a:t>4</a:t>
                      </a:r>
                      <a:endParaRPr lang="en-US" sz="1200" dirty="0"/>
                    </a:p>
                  </a:txBody>
                  <a:tcPr/>
                </a:tc>
                <a:tc>
                  <a:txBody>
                    <a:bodyPr/>
                    <a:lstStyle/>
                    <a:p>
                      <a:pPr algn="ctr"/>
                      <a:r>
                        <a:rPr lang="en-US" sz="1200" dirty="0" smtClean="0"/>
                        <a:t>3.5</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8.5</a:t>
                      </a:r>
                      <a:endParaRPr lang="en-US" sz="1200" dirty="0"/>
                    </a:p>
                  </a:txBody>
                  <a:tcPr/>
                </a:tc>
              </a:tr>
              <a:tr h="370840">
                <a:tc>
                  <a:txBody>
                    <a:bodyPr/>
                    <a:lstStyle/>
                    <a:p>
                      <a:r>
                        <a:rPr lang="en-US" sz="1200" dirty="0" smtClean="0"/>
                        <a:t>5</a:t>
                      </a:r>
                      <a:endParaRPr lang="en-US" sz="1200" dirty="0"/>
                    </a:p>
                  </a:txBody>
                  <a:tcPr/>
                </a:tc>
                <a:tc>
                  <a:txBody>
                    <a:bodyPr/>
                    <a:lstStyle/>
                    <a:p>
                      <a:pPr algn="ctr"/>
                      <a:r>
                        <a:rPr lang="en-US" sz="1200" dirty="0" smtClean="0"/>
                        <a:t>3.5</a:t>
                      </a: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7.5</a:t>
                      </a:r>
                      <a:endParaRPr lang="en-US" sz="1200" dirty="0"/>
                    </a:p>
                  </a:txBody>
                  <a:tcPr/>
                </a:tc>
              </a:tr>
              <a:tr h="370840">
                <a:tc>
                  <a:txBody>
                    <a:bodyPr/>
                    <a:lstStyle/>
                    <a:p>
                      <a:r>
                        <a:rPr lang="en-US" sz="1200" dirty="0" smtClean="0"/>
                        <a:t>6</a:t>
                      </a:r>
                      <a:endParaRPr lang="en-US" sz="1200" dirty="0"/>
                    </a:p>
                  </a:txBody>
                  <a:tcPr/>
                </a:tc>
                <a:tc>
                  <a:txBody>
                    <a:bodyPr/>
                    <a:lstStyle/>
                    <a:p>
                      <a:pPr algn="ctr"/>
                      <a:r>
                        <a:rPr lang="en-US" sz="1200" dirty="0" smtClean="0"/>
                        <a:t>3.5</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r>
                        <a:rPr lang="en-US" sz="1200" dirty="0" smtClean="0"/>
                        <a:t>3.5</a:t>
                      </a:r>
                      <a:endParaRPr lang="en-US" sz="1200" dirty="0"/>
                    </a:p>
                  </a:txBody>
                  <a:tcPr/>
                </a:tc>
                <a:tc>
                  <a:txBody>
                    <a:bodyPr/>
                    <a:lstStyle/>
                    <a:p>
                      <a:pPr algn="ctr"/>
                      <a:r>
                        <a:rPr lang="en-US" sz="1200" dirty="0" smtClean="0"/>
                        <a:t>7</a:t>
                      </a:r>
                      <a:endParaRPr lang="en-US" sz="1200" dirty="0"/>
                    </a:p>
                  </a:txBody>
                  <a:tcPr/>
                </a:tc>
              </a:tr>
              <a:tr h="370840">
                <a:tc>
                  <a:txBody>
                    <a:bodyPr/>
                    <a:lstStyle/>
                    <a:p>
                      <a:r>
                        <a:rPr lang="en-US" sz="1200" dirty="0" smtClean="0"/>
                        <a:t>7</a:t>
                      </a:r>
                      <a:endParaRPr lang="en-US" sz="1200" dirty="0"/>
                    </a:p>
                  </a:txBody>
                  <a:tcPr/>
                </a:tc>
                <a:tc>
                  <a:txBody>
                    <a:bodyPr/>
                    <a:lstStyle/>
                    <a:p>
                      <a:pPr algn="ctr"/>
                      <a:r>
                        <a:rPr lang="en-US" sz="1200" dirty="0" smtClean="0"/>
                        <a:t>4</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r>
                        <a:rPr lang="en-US" sz="1200" dirty="0" smtClean="0"/>
                        <a:t>4</a:t>
                      </a:r>
                      <a:endParaRPr lang="en-US" sz="1200" dirty="0"/>
                    </a:p>
                  </a:txBody>
                  <a:tcPr/>
                </a:tc>
                <a:tc>
                  <a:txBody>
                    <a:bodyPr/>
                    <a:lstStyle/>
                    <a:p>
                      <a:pPr algn="ctr"/>
                      <a:r>
                        <a:rPr lang="en-US" sz="1200" dirty="0" smtClean="0"/>
                        <a:t>8</a:t>
                      </a:r>
                      <a:endParaRPr lang="en-US" sz="1200" dirty="0"/>
                    </a:p>
                  </a:txBody>
                  <a:tcPr/>
                </a:tc>
              </a:tr>
              <a:tr h="370840">
                <a:tc>
                  <a:txBody>
                    <a:bodyPr/>
                    <a:lstStyle/>
                    <a:p>
                      <a:r>
                        <a:rPr lang="en-US" sz="1200" dirty="0" smtClean="0"/>
                        <a:t>8</a:t>
                      </a:r>
                      <a:endParaRPr lang="en-US" sz="1200" dirty="0"/>
                    </a:p>
                  </a:txBody>
                  <a:tcPr/>
                </a:tc>
                <a:tc>
                  <a:txBody>
                    <a:bodyPr/>
                    <a:lstStyle/>
                    <a:p>
                      <a:pPr algn="ctr"/>
                      <a:r>
                        <a:rPr lang="en-US" sz="1200" dirty="0" smtClean="0"/>
                        <a:t>4</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r>
                        <a:rPr lang="en-US" sz="1200" dirty="0" smtClean="0"/>
                        <a:t>4</a:t>
                      </a:r>
                      <a:endParaRPr lang="en-US" sz="1200" dirty="0"/>
                    </a:p>
                  </a:txBody>
                  <a:tcPr/>
                </a:tc>
                <a:tc>
                  <a:txBody>
                    <a:bodyPr/>
                    <a:lstStyle/>
                    <a:p>
                      <a:pPr algn="ctr"/>
                      <a:r>
                        <a:rPr lang="en-US" sz="1200" dirty="0" smtClean="0"/>
                        <a:t>8</a:t>
                      </a:r>
                      <a:endParaRPr lang="en-US" sz="1200" dirty="0"/>
                    </a:p>
                  </a:txBody>
                  <a:tcPr/>
                </a:tc>
              </a:tr>
              <a:tr h="370840">
                <a:tc>
                  <a:txBody>
                    <a:bodyPr/>
                    <a:lstStyle/>
                    <a:p>
                      <a:r>
                        <a:rPr lang="en-US" sz="1200" dirty="0" smtClean="0"/>
                        <a:t>9</a:t>
                      </a:r>
                      <a:endParaRPr lang="en-US" sz="1200" dirty="0"/>
                    </a:p>
                  </a:txBody>
                  <a:tcPr/>
                </a:tc>
                <a:tc>
                  <a:txBody>
                    <a:bodyPr/>
                    <a:lstStyle/>
                    <a:p>
                      <a:pPr algn="ctr"/>
                      <a:r>
                        <a:rPr lang="en-US" sz="1200" dirty="0" smtClean="0"/>
                        <a:t>4</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r>
                        <a:rPr lang="en-US" sz="1200" dirty="0" err="1" smtClean="0"/>
                        <a:t>uex</a:t>
                      </a:r>
                      <a:r>
                        <a:rPr lang="en-US" sz="1200" dirty="0" smtClean="0"/>
                        <a:t> 0</a:t>
                      </a:r>
                      <a:endParaRPr lang="en-US" sz="1200" dirty="0"/>
                    </a:p>
                  </a:txBody>
                  <a:tcPr/>
                </a:tc>
                <a:tc>
                  <a:txBody>
                    <a:bodyPr/>
                    <a:lstStyle/>
                    <a:p>
                      <a:pPr algn="ctr"/>
                      <a:r>
                        <a:rPr lang="en-US" sz="1200" dirty="0" smtClean="0"/>
                        <a:t>4</a:t>
                      </a:r>
                      <a:endParaRPr lang="en-US" sz="1200" dirty="0"/>
                    </a:p>
                  </a:txBody>
                  <a:tcPr/>
                </a:tc>
              </a:tr>
              <a:tr h="370840">
                <a:tc>
                  <a:txBody>
                    <a:bodyPr/>
                    <a:lstStyle/>
                    <a:p>
                      <a:r>
                        <a:rPr lang="en-US" sz="1200" dirty="0" smtClean="0"/>
                        <a:t>10</a:t>
                      </a:r>
                      <a:endParaRPr lang="en-US" sz="1200" dirty="0"/>
                    </a:p>
                  </a:txBody>
                  <a:tcPr/>
                </a:tc>
                <a:tc>
                  <a:txBody>
                    <a:bodyPr/>
                    <a:lstStyle/>
                    <a:p>
                      <a:pPr algn="ctr"/>
                      <a:r>
                        <a:rPr lang="en-US" sz="1200" dirty="0" smtClean="0"/>
                        <a:t>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r>
                        <a:rPr lang="en-US" sz="1200" dirty="0" smtClean="0"/>
                        <a:t>4</a:t>
                      </a:r>
                      <a:endParaRPr lang="en-US" sz="1200" dirty="0"/>
                    </a:p>
                  </a:txBody>
                  <a:tcPr/>
                </a:tc>
                <a:tc>
                  <a:txBody>
                    <a:bodyPr/>
                    <a:lstStyle/>
                    <a:p>
                      <a:pPr algn="ctr"/>
                      <a:r>
                        <a:rPr lang="en-US" sz="1200" dirty="0" smtClean="0"/>
                        <a:t>9</a:t>
                      </a:r>
                      <a:endParaRPr lang="en-US" sz="1200" dirty="0"/>
                    </a:p>
                  </a:txBody>
                  <a:tcPr/>
                </a:tc>
              </a:tr>
              <a:tr h="370840">
                <a:tc>
                  <a:txBody>
                    <a:bodyPr/>
                    <a:lstStyle/>
                    <a:p>
                      <a:r>
                        <a:rPr lang="en-US" sz="1200" dirty="0" smtClean="0"/>
                        <a:t>11</a:t>
                      </a:r>
                      <a:endParaRPr lang="en-US" sz="1200" dirty="0"/>
                    </a:p>
                  </a:txBody>
                  <a:tcPr/>
                </a:tc>
                <a:tc>
                  <a:txBody>
                    <a:bodyPr/>
                    <a:lstStyle/>
                    <a:p>
                      <a:pPr algn="ctr"/>
                      <a:r>
                        <a:rPr lang="en-US" sz="1200" dirty="0" smtClean="0"/>
                        <a:t>3.5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r>
                        <a:rPr lang="en-US" sz="1200" dirty="0" smtClean="0"/>
                        <a:t>3.5</a:t>
                      </a:r>
                      <a:endParaRPr lang="en-US" sz="1200" dirty="0"/>
                    </a:p>
                  </a:txBody>
                  <a:tcPr/>
                </a:tc>
                <a:tc>
                  <a:txBody>
                    <a:bodyPr/>
                    <a:lstStyle/>
                    <a:p>
                      <a:pPr algn="ctr"/>
                      <a:r>
                        <a:rPr lang="en-US" sz="1200" dirty="0" smtClean="0"/>
                        <a:t>7</a:t>
                      </a:r>
                      <a:endParaRPr lang="en-US" sz="1200" dirty="0"/>
                    </a:p>
                  </a:txBody>
                  <a:tcPr/>
                </a:tc>
              </a:tr>
              <a:tr h="370840">
                <a:tc>
                  <a:txBody>
                    <a:bodyPr/>
                    <a:lstStyle/>
                    <a:p>
                      <a:r>
                        <a:rPr lang="en-US" sz="1200" dirty="0" smtClean="0"/>
                        <a:t>12</a:t>
                      </a:r>
                      <a:endParaRPr lang="en-US" sz="1200" dirty="0"/>
                    </a:p>
                  </a:txBody>
                  <a:tcPr/>
                </a:tc>
                <a:tc>
                  <a:txBody>
                    <a:bodyPr/>
                    <a:lstStyle/>
                    <a:p>
                      <a:pPr algn="ctr"/>
                      <a:r>
                        <a:rPr lang="en-US" sz="1200" dirty="0" smtClean="0"/>
                        <a:t>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r>
                        <a:rPr lang="en-US" sz="1200" dirty="0" smtClean="0"/>
                        <a:t>4.5</a:t>
                      </a:r>
                      <a:endParaRPr lang="en-US" sz="1200" dirty="0"/>
                    </a:p>
                  </a:txBody>
                  <a:tcPr/>
                </a:tc>
                <a:tc>
                  <a:txBody>
                    <a:bodyPr/>
                    <a:lstStyle/>
                    <a:p>
                      <a:pPr algn="ctr"/>
                      <a:r>
                        <a:rPr lang="en-US" sz="1200" dirty="0" smtClean="0"/>
                        <a:t>9.5</a:t>
                      </a:r>
                      <a:endParaRPr lang="en-US" sz="1200" dirty="0"/>
                    </a:p>
                  </a:txBody>
                  <a:tcPr/>
                </a:tc>
              </a:tr>
              <a:tr h="370840">
                <a:tc>
                  <a:txBody>
                    <a:bodyPr/>
                    <a:lstStyle/>
                    <a:p>
                      <a:r>
                        <a:rPr lang="en-US" sz="1200" dirty="0" smtClean="0"/>
                        <a:t>13</a:t>
                      </a:r>
                      <a:endParaRPr lang="en-US" sz="1200" dirty="0"/>
                    </a:p>
                  </a:txBody>
                  <a:tcPr/>
                </a:tc>
                <a:tc>
                  <a:txBody>
                    <a:bodyPr/>
                    <a:lstStyle/>
                    <a:p>
                      <a:pPr algn="ctr"/>
                      <a:r>
                        <a:rPr lang="en-US" sz="1200" dirty="0" smtClean="0"/>
                        <a:t>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r>
                        <a:rPr lang="en-US" sz="1200" dirty="0" smtClean="0"/>
                        <a:t>5</a:t>
                      </a:r>
                      <a:endParaRPr lang="en-US" sz="1200" dirty="0"/>
                    </a:p>
                  </a:txBody>
                  <a:tcPr/>
                </a:tc>
                <a:tc>
                  <a:txBody>
                    <a:bodyPr/>
                    <a:lstStyle/>
                    <a:p>
                      <a:pPr algn="ctr"/>
                      <a:r>
                        <a:rPr lang="en-US" sz="1200" dirty="0" smtClean="0"/>
                        <a:t>10</a:t>
                      </a:r>
                      <a:endParaRPr lang="en-US" sz="1200" dirty="0"/>
                    </a:p>
                  </a:txBody>
                  <a:tcPr/>
                </a:tc>
              </a:tr>
              <a:tr h="370840">
                <a:tc>
                  <a:txBody>
                    <a:bodyPr/>
                    <a:lstStyle/>
                    <a:p>
                      <a:r>
                        <a:rPr lang="en-US" sz="1200" dirty="0" smtClean="0"/>
                        <a:t>14</a:t>
                      </a:r>
                      <a:endParaRPr lang="en-US" sz="1200" dirty="0"/>
                    </a:p>
                  </a:txBody>
                  <a:tcPr/>
                </a:tc>
                <a:tc>
                  <a:txBody>
                    <a:bodyPr/>
                    <a:lstStyle/>
                    <a:p>
                      <a:pPr algn="ctr"/>
                      <a:r>
                        <a:rPr lang="en-US" sz="1200" dirty="0" smtClean="0"/>
                        <a:t>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r>
                        <a:rPr lang="en-US" sz="1200" dirty="0" smtClean="0"/>
                        <a:t>5</a:t>
                      </a:r>
                      <a:endParaRPr lang="en-US" sz="1200" dirty="0"/>
                    </a:p>
                  </a:txBody>
                  <a:tcPr/>
                </a:tc>
                <a:tc>
                  <a:txBody>
                    <a:bodyPr/>
                    <a:lstStyle/>
                    <a:p>
                      <a:pPr algn="ctr"/>
                      <a:r>
                        <a:rPr lang="en-US" sz="1200" dirty="0" smtClean="0"/>
                        <a:t>10</a:t>
                      </a:r>
                      <a:endParaRPr lang="en-US" sz="1200" dirty="0"/>
                    </a:p>
                  </a:txBody>
                  <a:tcPr/>
                </a:tc>
              </a:tr>
              <a:tr h="370840">
                <a:tc>
                  <a:txBody>
                    <a:bodyPr/>
                    <a:lstStyle/>
                    <a:p>
                      <a:r>
                        <a:rPr lang="en-US" sz="1200" dirty="0" smtClean="0"/>
                        <a:t>15</a:t>
                      </a:r>
                      <a:endParaRPr lang="en-US" sz="1200" dirty="0"/>
                    </a:p>
                  </a:txBody>
                  <a:tcPr/>
                </a:tc>
                <a:tc>
                  <a:txBody>
                    <a:bodyPr/>
                    <a:lstStyle/>
                    <a:p>
                      <a:pPr algn="ctr"/>
                      <a:r>
                        <a:rPr lang="en-US" sz="1200" dirty="0" smtClean="0"/>
                        <a:t>3.5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r>
                        <a:rPr lang="en-US" sz="1200" dirty="0" smtClean="0"/>
                        <a:t>3</a:t>
                      </a:r>
                      <a:endParaRPr lang="en-US" sz="1200" dirty="0"/>
                    </a:p>
                  </a:txBody>
                  <a:tcPr/>
                </a:tc>
                <a:tc>
                  <a:txBody>
                    <a:bodyPr/>
                    <a:lstStyle/>
                    <a:p>
                      <a:pPr algn="ctr"/>
                      <a:r>
                        <a:rPr lang="en-US" sz="1200" dirty="0" smtClean="0"/>
                        <a:t>6.5</a:t>
                      </a:r>
                      <a:endParaRPr lang="en-US" sz="1200" dirty="0"/>
                    </a:p>
                  </a:txBody>
                  <a:tcPr/>
                </a:tc>
              </a:tr>
            </a:tbl>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3260542371"/>
              </p:ext>
            </p:extLst>
          </p:nvPr>
        </p:nvGraphicFramePr>
        <p:xfrm>
          <a:off x="4419600" y="322664"/>
          <a:ext cx="3657600" cy="6426848"/>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tblGrid>
              <a:tr h="363625">
                <a:tc gridSpan="6">
                  <a:txBody>
                    <a:bodyPr/>
                    <a:lstStyle/>
                    <a:p>
                      <a:pPr algn="ctr"/>
                      <a:r>
                        <a:rPr lang="en-US" dirty="0" smtClean="0"/>
                        <a:t>Participation points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r h="350243">
                <a:tc>
                  <a:txBody>
                    <a:bodyPr/>
                    <a:lstStyle/>
                    <a:p>
                      <a:r>
                        <a:rPr lang="en-US" sz="1200" dirty="0" smtClean="0"/>
                        <a:t>Date</a:t>
                      </a:r>
                      <a:endParaRPr lang="en-US" sz="1200" dirty="0"/>
                    </a:p>
                  </a:txBody>
                  <a:tcPr/>
                </a:tc>
                <a:tc>
                  <a:txBody>
                    <a:bodyPr/>
                    <a:lstStyle/>
                    <a:p>
                      <a:pPr algn="ctr"/>
                      <a:r>
                        <a:rPr lang="en-US" sz="1200" dirty="0" smtClean="0"/>
                        <a:t>1/29</a:t>
                      </a:r>
                    </a:p>
                    <a:p>
                      <a:pPr algn="ctr"/>
                      <a:r>
                        <a:rPr lang="en-US" sz="1200" dirty="0" err="1" smtClean="0"/>
                        <a:t>tue</a:t>
                      </a:r>
                      <a:endParaRPr lang="en-US" sz="1200" dirty="0"/>
                    </a:p>
                  </a:txBody>
                  <a:tcPr/>
                </a:tc>
                <a:tc>
                  <a:txBody>
                    <a:bodyPr/>
                    <a:lstStyle/>
                    <a:p>
                      <a:pPr algn="ctr"/>
                      <a:r>
                        <a:rPr lang="en-US" sz="1200" dirty="0" smtClean="0"/>
                        <a:t>1/30 sub</a:t>
                      </a:r>
                      <a:endParaRPr lang="en-US" sz="1200" dirty="0"/>
                    </a:p>
                  </a:txBody>
                  <a:tcPr/>
                </a:tc>
                <a:tc>
                  <a:txBody>
                    <a:bodyPr/>
                    <a:lstStyle/>
                    <a:p>
                      <a:pPr algn="ctr"/>
                      <a:r>
                        <a:rPr lang="en-US" sz="1200" dirty="0" smtClean="0"/>
                        <a:t>1/31 out</a:t>
                      </a:r>
                      <a:endParaRPr lang="en-US" sz="1200" dirty="0"/>
                    </a:p>
                  </a:txBody>
                  <a:tcPr/>
                </a:tc>
                <a:tc>
                  <a:txBody>
                    <a:bodyPr/>
                    <a:lstStyle/>
                    <a:p>
                      <a:pPr algn="ctr"/>
                      <a:r>
                        <a:rPr lang="en-US" sz="1200" dirty="0" smtClean="0"/>
                        <a:t>2/1</a:t>
                      </a:r>
                      <a:endParaRPr lang="en-US" sz="1200" dirty="0"/>
                    </a:p>
                  </a:txBody>
                  <a:tcPr/>
                </a:tc>
                <a:tc>
                  <a:txBody>
                    <a:bodyPr/>
                    <a:lstStyle/>
                    <a:p>
                      <a:pPr algn="ctr"/>
                      <a:r>
                        <a:rPr lang="en-US" sz="1200" smtClean="0"/>
                        <a:t>week 21/3</a:t>
                      </a:r>
                      <a:endParaRPr lang="en-US" sz="1200"/>
                    </a:p>
                  </a:txBody>
                  <a:tcPr/>
                </a:tc>
              </a:tr>
              <a:tr h="350243">
                <a:tc>
                  <a:txBody>
                    <a:bodyPr/>
                    <a:lstStyle/>
                    <a:p>
                      <a:r>
                        <a:rPr lang="en-US" sz="1200" dirty="0" smtClean="0"/>
                        <a:t>16</a:t>
                      </a:r>
                      <a:endParaRPr lang="en-US" sz="1200" dirty="0"/>
                    </a:p>
                  </a:txBody>
                  <a:tcPr/>
                </a:tc>
                <a:tc>
                  <a:txBody>
                    <a:bodyPr/>
                    <a:lstStyle/>
                    <a:p>
                      <a:pPr algn="ctr"/>
                      <a:r>
                        <a:rPr lang="en-US" sz="1200" dirty="0" smtClean="0"/>
                        <a:t>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r>
                        <a:rPr lang="en-US" sz="1200" dirty="0" smtClean="0"/>
                        <a:t>3</a:t>
                      </a:r>
                      <a:endParaRPr lang="en-US" sz="1200" dirty="0"/>
                    </a:p>
                  </a:txBody>
                  <a:tcPr/>
                </a:tc>
                <a:tc>
                  <a:txBody>
                    <a:bodyPr/>
                    <a:lstStyle/>
                    <a:p>
                      <a:pPr algn="ctr"/>
                      <a:r>
                        <a:rPr lang="en-US" sz="1200" dirty="0" smtClean="0"/>
                        <a:t>8</a:t>
                      </a:r>
                      <a:endParaRPr lang="en-US" sz="1200" dirty="0"/>
                    </a:p>
                  </a:txBody>
                  <a:tcPr/>
                </a:tc>
              </a:tr>
              <a:tr h="350243">
                <a:tc>
                  <a:txBody>
                    <a:bodyPr/>
                    <a:lstStyle/>
                    <a:p>
                      <a:r>
                        <a:rPr lang="en-US" sz="1200" dirty="0" smtClean="0"/>
                        <a:t>17</a:t>
                      </a:r>
                      <a:endParaRPr lang="en-US" sz="1200" dirty="0"/>
                    </a:p>
                  </a:txBody>
                  <a:tcPr/>
                </a:tc>
                <a:tc>
                  <a:txBody>
                    <a:bodyPr/>
                    <a:lstStyle/>
                    <a:p>
                      <a:pPr algn="ctr"/>
                      <a:r>
                        <a:rPr lang="en-US" sz="1200" dirty="0" smtClean="0"/>
                        <a:t>3.5</a:t>
                      </a: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r>
                        <a:rPr lang="en-US" sz="1200" dirty="0" smtClean="0"/>
                        <a:t>4</a:t>
                      </a:r>
                      <a:endParaRPr lang="en-US" sz="1200" dirty="0"/>
                    </a:p>
                  </a:txBody>
                  <a:tcPr/>
                </a:tc>
                <a:tc>
                  <a:txBody>
                    <a:bodyPr/>
                    <a:lstStyle/>
                    <a:p>
                      <a:pPr algn="ctr"/>
                      <a:r>
                        <a:rPr lang="en-US" sz="1200" dirty="0" smtClean="0"/>
                        <a:t>7.5</a:t>
                      </a:r>
                      <a:endParaRPr lang="en-US" sz="1200" dirty="0"/>
                    </a:p>
                  </a:txBody>
                  <a:tcPr/>
                </a:tc>
              </a:tr>
              <a:tr h="350243">
                <a:tc>
                  <a:txBody>
                    <a:bodyPr/>
                    <a:lstStyle/>
                    <a:p>
                      <a:r>
                        <a:rPr lang="en-US" sz="1200" dirty="0" smtClean="0"/>
                        <a:t>18</a:t>
                      </a:r>
                      <a:endParaRPr lang="en-US" sz="1200" dirty="0"/>
                    </a:p>
                  </a:txBody>
                  <a:tcPr/>
                </a:tc>
                <a:tc>
                  <a:txBody>
                    <a:bodyPr/>
                    <a:lstStyle/>
                    <a:p>
                      <a:pPr algn="ctr"/>
                      <a:r>
                        <a:rPr lang="en-US" sz="1200" dirty="0" smtClean="0"/>
                        <a:t>3.5</a:t>
                      </a: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r>
                        <a:rPr lang="en-US" sz="1200" dirty="0" smtClean="0"/>
                        <a:t>3</a:t>
                      </a:r>
                      <a:endParaRPr lang="en-US" sz="1200" dirty="0"/>
                    </a:p>
                  </a:txBody>
                  <a:tcPr/>
                </a:tc>
                <a:tc>
                  <a:txBody>
                    <a:bodyPr/>
                    <a:lstStyle/>
                    <a:p>
                      <a:pPr algn="ctr"/>
                      <a:r>
                        <a:rPr lang="en-US" sz="1200" dirty="0" smtClean="0"/>
                        <a:t>6.5</a:t>
                      </a:r>
                      <a:endParaRPr lang="en-US" sz="1200" dirty="0"/>
                    </a:p>
                  </a:txBody>
                  <a:tcPr/>
                </a:tc>
              </a:tr>
              <a:tr h="350243">
                <a:tc>
                  <a:txBody>
                    <a:bodyPr/>
                    <a:lstStyle/>
                    <a:p>
                      <a:r>
                        <a:rPr lang="en-US" sz="1200" dirty="0" smtClean="0"/>
                        <a:t>19</a:t>
                      </a:r>
                      <a:endParaRPr lang="en-US" sz="1200" dirty="0"/>
                    </a:p>
                  </a:txBody>
                  <a:tcPr/>
                </a:tc>
                <a:tc>
                  <a:txBody>
                    <a:bodyPr/>
                    <a:lstStyle/>
                    <a:p>
                      <a:pPr algn="ctr"/>
                      <a:r>
                        <a:rPr lang="en-US" sz="1200" dirty="0" smtClean="0"/>
                        <a:t>3.5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r>
                        <a:rPr lang="en-US" sz="1200" dirty="0" smtClean="0"/>
                        <a:t>3</a:t>
                      </a:r>
                      <a:endParaRPr lang="en-US" sz="1200" dirty="0"/>
                    </a:p>
                  </a:txBody>
                  <a:tcPr/>
                </a:tc>
                <a:tc>
                  <a:txBody>
                    <a:bodyPr/>
                    <a:lstStyle/>
                    <a:p>
                      <a:pPr algn="ctr"/>
                      <a:r>
                        <a:rPr lang="en-US" sz="1200" dirty="0" smtClean="0"/>
                        <a:t>6.5</a:t>
                      </a:r>
                      <a:endParaRPr lang="en-US" sz="1200" dirty="0"/>
                    </a:p>
                  </a:txBody>
                  <a:tcPr/>
                </a:tc>
              </a:tr>
              <a:tr h="350243">
                <a:tc>
                  <a:txBody>
                    <a:bodyPr/>
                    <a:lstStyle/>
                    <a:p>
                      <a:r>
                        <a:rPr lang="en-US" sz="1200" dirty="0" smtClean="0"/>
                        <a:t>20</a:t>
                      </a:r>
                      <a:endParaRPr lang="en-US" sz="1200" dirty="0"/>
                    </a:p>
                  </a:txBody>
                  <a:tcPr/>
                </a:tc>
                <a:tc>
                  <a:txBody>
                    <a:bodyPr/>
                    <a:lstStyle/>
                    <a:p>
                      <a:pPr algn="ctr"/>
                      <a:r>
                        <a:rPr lang="en-US" sz="1200" dirty="0" smtClean="0"/>
                        <a:t>3</a:t>
                      </a: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r>
                        <a:rPr lang="en-US" sz="1200" dirty="0" smtClean="0"/>
                        <a:t>3</a:t>
                      </a:r>
                      <a:endParaRPr lang="en-US" sz="1200" dirty="0"/>
                    </a:p>
                  </a:txBody>
                  <a:tcPr/>
                </a:tc>
                <a:tc>
                  <a:txBody>
                    <a:bodyPr/>
                    <a:lstStyle/>
                    <a:p>
                      <a:pPr algn="ctr"/>
                      <a:r>
                        <a:rPr lang="en-US" sz="1200" dirty="0" smtClean="0"/>
                        <a:t>6</a:t>
                      </a:r>
                      <a:endParaRPr lang="en-US" sz="1200" dirty="0"/>
                    </a:p>
                  </a:txBody>
                  <a:tcPr/>
                </a:tc>
              </a:tr>
              <a:tr h="350243">
                <a:tc>
                  <a:txBody>
                    <a:bodyPr/>
                    <a:lstStyle/>
                    <a:p>
                      <a:r>
                        <a:rPr lang="en-US" sz="1200" dirty="0" smtClean="0"/>
                        <a:t>21</a:t>
                      </a:r>
                      <a:endParaRPr lang="en-US" sz="1200" dirty="0"/>
                    </a:p>
                  </a:txBody>
                  <a:tcPr/>
                </a:tc>
                <a:tc>
                  <a:txBody>
                    <a:bodyPr/>
                    <a:lstStyle/>
                    <a:p>
                      <a:pPr algn="ctr"/>
                      <a:r>
                        <a:rPr lang="en-US" sz="1200" dirty="0" smtClean="0"/>
                        <a:t>3.5</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6.5</a:t>
                      </a:r>
                      <a:endParaRPr lang="en-US" sz="1200" dirty="0"/>
                    </a:p>
                  </a:txBody>
                  <a:tcPr/>
                </a:tc>
              </a:tr>
              <a:tr h="350243">
                <a:tc>
                  <a:txBody>
                    <a:bodyPr/>
                    <a:lstStyle/>
                    <a:p>
                      <a:r>
                        <a:rPr lang="en-US" sz="1200" dirty="0" smtClean="0"/>
                        <a:t>22</a:t>
                      </a:r>
                      <a:endParaRPr lang="en-US" sz="1200" dirty="0"/>
                    </a:p>
                  </a:txBody>
                  <a:tcPr/>
                </a:tc>
                <a:tc>
                  <a:txBody>
                    <a:bodyPr/>
                    <a:lstStyle/>
                    <a:p>
                      <a:pPr algn="ctr"/>
                      <a:r>
                        <a:rPr lang="en-US" sz="1200" dirty="0" smtClean="0"/>
                        <a:t>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r>
                        <a:rPr lang="en-US" sz="1200" dirty="0" smtClean="0"/>
                        <a:t>2</a:t>
                      </a:r>
                      <a:endParaRPr lang="en-US" sz="1200" dirty="0"/>
                    </a:p>
                  </a:txBody>
                  <a:tcPr/>
                </a:tc>
                <a:tc>
                  <a:txBody>
                    <a:bodyPr/>
                    <a:lstStyle/>
                    <a:p>
                      <a:pPr algn="ctr"/>
                      <a:r>
                        <a:rPr lang="en-US" sz="1200" dirty="0" smtClean="0"/>
                        <a:t>7</a:t>
                      </a:r>
                      <a:endParaRPr lang="en-US" sz="1200" dirty="0"/>
                    </a:p>
                  </a:txBody>
                  <a:tcPr/>
                </a:tc>
              </a:tr>
              <a:tr h="350243">
                <a:tc>
                  <a:txBody>
                    <a:bodyPr/>
                    <a:lstStyle/>
                    <a:p>
                      <a:r>
                        <a:rPr lang="en-US" sz="1200" dirty="0" smtClean="0"/>
                        <a:t>23</a:t>
                      </a:r>
                      <a:endParaRPr lang="en-US" sz="1200" dirty="0"/>
                    </a:p>
                  </a:txBody>
                  <a:tcPr/>
                </a:tc>
                <a:tc>
                  <a:txBody>
                    <a:bodyPr/>
                    <a:lstStyle/>
                    <a:p>
                      <a:pPr algn="ctr"/>
                      <a:r>
                        <a:rPr lang="en-US" sz="1200" dirty="0" smtClean="0"/>
                        <a:t>4</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r>
                        <a:rPr lang="en-US" sz="1200" dirty="0" smtClean="0"/>
                        <a:t>4</a:t>
                      </a:r>
                      <a:endParaRPr lang="en-US" sz="1200" dirty="0"/>
                    </a:p>
                  </a:txBody>
                  <a:tcPr/>
                </a:tc>
                <a:tc>
                  <a:txBody>
                    <a:bodyPr/>
                    <a:lstStyle/>
                    <a:p>
                      <a:pPr algn="ctr"/>
                      <a:r>
                        <a:rPr lang="en-US" sz="1200" dirty="0" smtClean="0"/>
                        <a:t>8</a:t>
                      </a:r>
                      <a:endParaRPr lang="en-US" sz="1200" dirty="0"/>
                    </a:p>
                  </a:txBody>
                  <a:tcPr/>
                </a:tc>
              </a:tr>
              <a:tr h="350243">
                <a:tc>
                  <a:txBody>
                    <a:bodyPr/>
                    <a:lstStyle/>
                    <a:p>
                      <a:r>
                        <a:rPr lang="en-US" sz="1200" dirty="0" smtClean="0"/>
                        <a:t>24</a:t>
                      </a:r>
                      <a:endParaRPr lang="en-US" sz="1200" dirty="0"/>
                    </a:p>
                  </a:txBody>
                  <a:tcPr/>
                </a:tc>
                <a:tc>
                  <a:txBody>
                    <a:bodyPr/>
                    <a:lstStyle/>
                    <a:p>
                      <a:pPr algn="ctr"/>
                      <a:r>
                        <a:rPr lang="en-US" sz="1200" dirty="0" smtClean="0"/>
                        <a:t>2</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r>
                        <a:rPr lang="en-US" sz="1200" dirty="0" smtClean="0"/>
                        <a:t>2</a:t>
                      </a:r>
                      <a:endParaRPr lang="en-US" sz="1200" dirty="0"/>
                    </a:p>
                  </a:txBody>
                  <a:tcPr/>
                </a:tc>
                <a:tc>
                  <a:txBody>
                    <a:bodyPr/>
                    <a:lstStyle/>
                    <a:p>
                      <a:pPr algn="ctr"/>
                      <a:r>
                        <a:rPr lang="en-US" sz="1200" dirty="0" smtClean="0"/>
                        <a:t>4</a:t>
                      </a:r>
                      <a:endParaRPr lang="en-US" sz="1200" dirty="0"/>
                    </a:p>
                  </a:txBody>
                  <a:tcPr/>
                </a:tc>
              </a:tr>
              <a:tr h="350243">
                <a:tc>
                  <a:txBody>
                    <a:bodyPr/>
                    <a:lstStyle/>
                    <a:p>
                      <a:r>
                        <a:rPr lang="en-US" sz="1200" dirty="0" smtClean="0"/>
                        <a:t>25</a:t>
                      </a:r>
                      <a:endParaRPr lang="en-US" sz="1200" dirty="0"/>
                    </a:p>
                  </a:txBody>
                  <a:tcPr/>
                </a:tc>
                <a:tc>
                  <a:txBody>
                    <a:bodyPr/>
                    <a:lstStyle/>
                    <a:p>
                      <a:pPr algn="ctr"/>
                      <a:r>
                        <a:rPr lang="en-US" sz="1200" dirty="0" smtClean="0"/>
                        <a:t>3.5</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8.5</a:t>
                      </a:r>
                      <a:endParaRPr lang="en-US" sz="1200" dirty="0"/>
                    </a:p>
                  </a:txBody>
                  <a:tcPr/>
                </a:tc>
              </a:tr>
              <a:tr h="350243">
                <a:tc>
                  <a:txBody>
                    <a:bodyPr/>
                    <a:lstStyle/>
                    <a:p>
                      <a:r>
                        <a:rPr lang="en-US" sz="1200" dirty="0" smtClean="0"/>
                        <a:t>26</a:t>
                      </a:r>
                      <a:endParaRPr lang="en-US" sz="1200" dirty="0"/>
                    </a:p>
                  </a:txBody>
                  <a:tcPr/>
                </a:tc>
                <a:tc>
                  <a:txBody>
                    <a:bodyPr/>
                    <a:lstStyle/>
                    <a:p>
                      <a:pPr algn="ctr"/>
                      <a:r>
                        <a:rPr lang="en-US" sz="1200" dirty="0" smtClean="0"/>
                        <a:t>2</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dirty="0" smtClean="0"/>
                        <a:t>4</a:t>
                      </a:r>
                      <a:endParaRPr lang="en-US" sz="1200" dirty="0"/>
                    </a:p>
                  </a:txBody>
                  <a:tcPr/>
                </a:tc>
              </a:tr>
              <a:tr h="350243">
                <a:tc>
                  <a:txBody>
                    <a:bodyPr/>
                    <a:lstStyle/>
                    <a:p>
                      <a:r>
                        <a:rPr lang="en-US" sz="1200" dirty="0" smtClean="0"/>
                        <a:t>27</a:t>
                      </a:r>
                      <a:endParaRPr lang="en-US" sz="1200" dirty="0"/>
                    </a:p>
                  </a:txBody>
                  <a:tcPr/>
                </a:tc>
                <a:tc>
                  <a:txBody>
                    <a:bodyPr/>
                    <a:lstStyle/>
                    <a:p>
                      <a:pPr algn="ctr"/>
                      <a:r>
                        <a:rPr lang="en-US" sz="1200" dirty="0" smtClean="0"/>
                        <a:t>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r>
                        <a:rPr lang="en-US" sz="1200" dirty="0" smtClean="0"/>
                        <a:t>5</a:t>
                      </a:r>
                      <a:endParaRPr lang="en-US" sz="1200" dirty="0"/>
                    </a:p>
                  </a:txBody>
                  <a:tcPr/>
                </a:tc>
                <a:tc>
                  <a:txBody>
                    <a:bodyPr/>
                    <a:lstStyle/>
                    <a:p>
                      <a:pPr algn="ctr"/>
                      <a:r>
                        <a:rPr lang="en-US" sz="1200" dirty="0" smtClean="0"/>
                        <a:t>10</a:t>
                      </a:r>
                      <a:endParaRPr lang="en-US" sz="1200" dirty="0"/>
                    </a:p>
                  </a:txBody>
                  <a:tcPr/>
                </a:tc>
              </a:tr>
              <a:tr h="350243">
                <a:tc>
                  <a:txBody>
                    <a:bodyPr/>
                    <a:lstStyle/>
                    <a:p>
                      <a:r>
                        <a:rPr lang="en-US" sz="1200" dirty="0" smtClean="0"/>
                        <a:t>28</a:t>
                      </a:r>
                      <a:endParaRPr lang="en-US" sz="1200" dirty="0"/>
                    </a:p>
                  </a:txBody>
                  <a:tcPr/>
                </a:tc>
                <a:tc>
                  <a:txBody>
                    <a:bodyPr/>
                    <a:lstStyle/>
                    <a:p>
                      <a:pPr algn="ctr"/>
                      <a:r>
                        <a:rPr lang="en-US" sz="1200" dirty="0" smtClean="0"/>
                        <a:t>4</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r>
                        <a:rPr lang="en-US" sz="1200" dirty="0" smtClean="0"/>
                        <a:t>3</a:t>
                      </a:r>
                      <a:endParaRPr lang="en-US" sz="1200" dirty="0"/>
                    </a:p>
                  </a:txBody>
                  <a:tcPr/>
                </a:tc>
                <a:tc>
                  <a:txBody>
                    <a:bodyPr/>
                    <a:lstStyle/>
                    <a:p>
                      <a:pPr algn="ctr"/>
                      <a:r>
                        <a:rPr lang="en-US" sz="1200" dirty="0" smtClean="0"/>
                        <a:t>7</a:t>
                      </a:r>
                      <a:endParaRPr lang="en-US" sz="1200" dirty="0"/>
                    </a:p>
                  </a:txBody>
                  <a:tcPr/>
                </a:tc>
              </a:tr>
              <a:tr h="350243">
                <a:tc>
                  <a:txBody>
                    <a:bodyPr/>
                    <a:lstStyle/>
                    <a:p>
                      <a:r>
                        <a:rPr lang="en-US" sz="1200" dirty="0" smtClean="0"/>
                        <a:t>29</a:t>
                      </a:r>
                      <a:endParaRPr lang="en-US" sz="1200" dirty="0"/>
                    </a:p>
                  </a:txBody>
                  <a:tcPr/>
                </a:tc>
                <a:tc>
                  <a:txBody>
                    <a:bodyPr/>
                    <a:lstStyle/>
                    <a:p>
                      <a:pPr algn="ctr"/>
                      <a:r>
                        <a:rPr lang="en-US" sz="1200" dirty="0" smtClean="0"/>
                        <a:t>4</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r>
                        <a:rPr lang="en-US" sz="1200" dirty="0" smtClean="0"/>
                        <a:t>5</a:t>
                      </a:r>
                      <a:endParaRPr lang="en-US" sz="1200" dirty="0"/>
                    </a:p>
                  </a:txBody>
                  <a:tcPr/>
                </a:tc>
                <a:tc>
                  <a:txBody>
                    <a:bodyPr/>
                    <a:lstStyle/>
                    <a:p>
                      <a:pPr algn="ctr"/>
                      <a:r>
                        <a:rPr lang="en-US" sz="1200" dirty="0" smtClean="0"/>
                        <a:t>9</a:t>
                      </a:r>
                      <a:endParaRPr lang="en-US" sz="1200" dirty="0"/>
                    </a:p>
                  </a:txBody>
                  <a:tcPr/>
                </a:tc>
              </a:tr>
              <a:tr h="350243">
                <a:tc>
                  <a:txBody>
                    <a:bodyPr/>
                    <a:lstStyle/>
                    <a:p>
                      <a:r>
                        <a:rPr lang="en-US" sz="1200" dirty="0" smtClean="0"/>
                        <a:t>30</a:t>
                      </a:r>
                      <a:endParaRPr lang="en-US" sz="1200" dirty="0"/>
                    </a:p>
                  </a:txBody>
                  <a:tcPr/>
                </a:tc>
                <a:tc>
                  <a:txBody>
                    <a:bodyPr/>
                    <a:lstStyle/>
                    <a:p>
                      <a:pPr algn="ctr"/>
                      <a:r>
                        <a:rPr lang="en-US" sz="1200" dirty="0" smtClean="0"/>
                        <a:t>3.5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r>
                        <a:rPr lang="en-US" sz="1200" dirty="0" smtClean="0"/>
                        <a:t>3</a:t>
                      </a:r>
                      <a:endParaRPr lang="en-US" sz="1200" dirty="0"/>
                    </a:p>
                  </a:txBody>
                  <a:tcPr/>
                </a:tc>
                <a:tc>
                  <a:txBody>
                    <a:bodyPr/>
                    <a:lstStyle/>
                    <a:p>
                      <a:pPr algn="ctr"/>
                      <a:r>
                        <a:rPr lang="en-US" sz="1200" dirty="0" smtClean="0"/>
                        <a:t>6.5</a:t>
                      </a:r>
                      <a:endParaRPr lang="en-US" sz="1200" dirty="0"/>
                    </a:p>
                  </a:txBody>
                  <a:tcPr/>
                </a:tc>
              </a:tr>
              <a:tr h="350243">
                <a:tc>
                  <a:txBody>
                    <a:bodyPr/>
                    <a:lstStyle/>
                    <a:p>
                      <a:r>
                        <a:rPr lang="en-US" sz="1200" dirty="0" smtClean="0"/>
                        <a:t>31</a:t>
                      </a:r>
                      <a:endParaRPr lang="en-US" sz="1200" dirty="0"/>
                    </a:p>
                  </a:txBody>
                  <a:tcPr/>
                </a:tc>
                <a:tc>
                  <a:txBody>
                    <a:bodyPr/>
                    <a:lstStyle/>
                    <a:p>
                      <a:pPr algn="ctr"/>
                      <a:r>
                        <a:rPr lang="en-US" sz="1200" dirty="0" smtClean="0"/>
                        <a:t>5</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10</a:t>
                      </a:r>
                      <a:endParaRPr lang="en-US" sz="1200" dirty="0"/>
                    </a:p>
                  </a:txBody>
                  <a:tcPr/>
                </a:tc>
              </a:tr>
            </a:tbl>
          </a:graphicData>
        </a:graphic>
      </p:graphicFrame>
    </p:spTree>
    <p:extLst>
      <p:ext uri="{BB962C8B-B14F-4D97-AF65-F5344CB8AC3E}">
        <p14:creationId xmlns:p14="http://schemas.microsoft.com/office/powerpoint/2010/main" val="25282720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Hausaufgaben</a:t>
            </a:r>
            <a:r>
              <a:rPr lang="en-US" dirty="0" smtClean="0"/>
              <a:t>-Homework</a:t>
            </a:r>
            <a:endParaRPr lang="en-US" dirty="0"/>
          </a:p>
        </p:txBody>
      </p:sp>
      <p:sp>
        <p:nvSpPr>
          <p:cNvPr id="3" name="Content Placeholder 2"/>
          <p:cNvSpPr>
            <a:spLocks noGrp="1"/>
          </p:cNvSpPr>
          <p:nvPr>
            <p:ph idx="1"/>
          </p:nvPr>
        </p:nvSpPr>
        <p:spPr>
          <a:xfrm>
            <a:off x="457200" y="1417638"/>
            <a:ext cx="7620000" cy="4662155"/>
          </a:xfrm>
        </p:spPr>
        <p:txBody>
          <a:bodyPr>
            <a:normAutofit fontScale="77500" lnSpcReduction="20000"/>
          </a:bodyPr>
          <a:lstStyle/>
          <a:p>
            <a:r>
              <a:rPr lang="en-US" b="1" dirty="0" smtClean="0">
                <a:solidFill>
                  <a:srgbClr val="3366FF"/>
                </a:solidFill>
              </a:rPr>
              <a:t>Speaking exams! 20 % Wednesday &amp; Thursday – random order unless someone volunteers</a:t>
            </a:r>
          </a:p>
          <a:p>
            <a:r>
              <a:rPr lang="en-US" b="1" dirty="0" smtClean="0">
                <a:solidFill>
                  <a:srgbClr val="3366FF"/>
                </a:solidFill>
              </a:rPr>
              <a:t>study for your final </a:t>
            </a:r>
          </a:p>
          <a:p>
            <a:r>
              <a:rPr lang="en-US" b="1" dirty="0" smtClean="0">
                <a:solidFill>
                  <a:srgbClr val="3366FF"/>
                </a:solidFill>
              </a:rPr>
              <a:t>read </a:t>
            </a:r>
            <a:r>
              <a:rPr lang="en-US" b="1" dirty="0" err="1" smtClean="0">
                <a:solidFill>
                  <a:srgbClr val="3366FF"/>
                </a:solidFill>
              </a:rPr>
              <a:t>chaper</a:t>
            </a:r>
            <a:r>
              <a:rPr lang="en-US" b="1" dirty="0" smtClean="0">
                <a:solidFill>
                  <a:srgbClr val="3366FF"/>
                </a:solidFill>
              </a:rPr>
              <a:t> 1 – 6: Vocabulary, SSMD (beige boxes), Grammar (blue boxes), Culture (</a:t>
            </a:r>
            <a:r>
              <a:rPr lang="en-US" b="1" dirty="0" err="1" smtClean="0">
                <a:solidFill>
                  <a:srgbClr val="3366FF"/>
                </a:solidFill>
              </a:rPr>
              <a:t>Landeskunde</a:t>
            </a:r>
            <a:r>
              <a:rPr lang="en-US" b="1" dirty="0">
                <a:solidFill>
                  <a:srgbClr val="3366FF"/>
                </a:solidFill>
              </a:rPr>
              <a:t> </a:t>
            </a:r>
            <a:r>
              <a:rPr lang="en-US" b="1" dirty="0" smtClean="0">
                <a:solidFill>
                  <a:srgbClr val="3366FF"/>
                </a:solidFill>
              </a:rPr>
              <a:t>– green boxes)</a:t>
            </a:r>
          </a:p>
          <a:p>
            <a:endParaRPr lang="en-US" b="1" dirty="0" smtClean="0">
              <a:solidFill>
                <a:srgbClr val="3366FF"/>
              </a:solidFill>
            </a:endParaRPr>
          </a:p>
          <a:p>
            <a:endParaRPr lang="en-US" b="1" dirty="0">
              <a:solidFill>
                <a:srgbClr val="FF6600"/>
              </a:solidFill>
            </a:endParaRPr>
          </a:p>
          <a:p>
            <a:r>
              <a:rPr lang="en-US" b="1" dirty="0" smtClean="0">
                <a:solidFill>
                  <a:srgbClr val="FF6600"/>
                </a:solidFill>
              </a:rPr>
              <a:t>Portfolio:</a:t>
            </a:r>
            <a:r>
              <a:rPr lang="en-US" dirty="0" smtClean="0"/>
              <a:t> due at the end of second semester (see last slide: content will be adjusted throughout the semester up to the due date)</a:t>
            </a:r>
          </a:p>
          <a:p>
            <a:endParaRPr lang="en-US" dirty="0" smtClean="0"/>
          </a:p>
          <a:p>
            <a:r>
              <a:rPr lang="en-US" u="sng" dirty="0" smtClean="0">
                <a:solidFill>
                  <a:srgbClr val="FF6600"/>
                </a:solidFill>
              </a:rPr>
              <a:t>General Info about homework:</a:t>
            </a:r>
            <a:endParaRPr lang="en-US" u="sng" dirty="0">
              <a:solidFill>
                <a:srgbClr val="FF6600"/>
              </a:solidFill>
            </a:endParaRPr>
          </a:p>
          <a:p>
            <a:pPr lvl="1"/>
            <a:r>
              <a:rPr lang="en-US" dirty="0"/>
              <a:t>It is always expected that you study your notes from the day and all previous vocabulary and concepts</a:t>
            </a:r>
          </a:p>
          <a:p>
            <a:pPr lvl="1"/>
            <a:r>
              <a:rPr lang="en-US" dirty="0"/>
              <a:t>If you have </a:t>
            </a:r>
            <a:r>
              <a:rPr lang="en-US" u="sng" dirty="0"/>
              <a:t>any</a:t>
            </a:r>
            <a:r>
              <a:rPr lang="en-US" dirty="0"/>
              <a:t> question, need help or for tutoring: please see me second lunch or after school!</a:t>
            </a:r>
          </a:p>
          <a:p>
            <a:pPr lvl="1"/>
            <a:r>
              <a:rPr lang="en-US" dirty="0"/>
              <a:t>If you were absent or to hand in late work: see me second lunch or after school</a:t>
            </a:r>
            <a:r>
              <a:rPr lang="en-US" dirty="0" smtClean="0"/>
              <a:t>!</a:t>
            </a:r>
          </a:p>
          <a:p>
            <a:pPr lvl="1"/>
            <a:r>
              <a:rPr lang="en-US" dirty="0" smtClean="0"/>
              <a:t>Questions: see our website: http://</a:t>
            </a:r>
            <a:r>
              <a:rPr lang="en-US" dirty="0" err="1" smtClean="0"/>
              <a:t>rhsgerman.weebly.com</a:t>
            </a:r>
            <a:endParaRPr lang="en-US" dirty="0"/>
          </a:p>
        </p:txBody>
      </p:sp>
    </p:spTree>
    <p:extLst>
      <p:ext uri="{BB962C8B-B14F-4D97-AF65-F5344CB8AC3E}">
        <p14:creationId xmlns:p14="http://schemas.microsoft.com/office/powerpoint/2010/main" val="98933241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Sentences structure &amp; Pronouns</a:t>
            </a:r>
            <a:endParaRPr lang="en-US" sz="2800" dirty="0"/>
          </a:p>
        </p:txBody>
      </p:sp>
      <p:sp>
        <p:nvSpPr>
          <p:cNvPr id="3" name="Content Placeholder 2"/>
          <p:cNvSpPr>
            <a:spLocks noGrp="1"/>
          </p:cNvSpPr>
          <p:nvPr>
            <p:ph idx="1"/>
          </p:nvPr>
        </p:nvSpPr>
        <p:spPr/>
        <p:txBody>
          <a:bodyPr>
            <a:normAutofit fontScale="62500" lnSpcReduction="20000"/>
          </a:bodyPr>
          <a:lstStyle/>
          <a:p>
            <a:r>
              <a:rPr lang="en-US" dirty="0" smtClean="0"/>
              <a:t>Die Couch </a:t>
            </a:r>
            <a:r>
              <a:rPr lang="en-US" dirty="0" err="1" smtClean="0"/>
              <a:t>ist</a:t>
            </a:r>
            <a:r>
              <a:rPr lang="en-US" dirty="0" smtClean="0"/>
              <a:t> </a:t>
            </a:r>
            <a:r>
              <a:rPr lang="en-US" dirty="0" err="1" smtClean="0"/>
              <a:t>klein</a:t>
            </a:r>
            <a:r>
              <a:rPr lang="en-US" dirty="0" smtClean="0"/>
              <a:t>. Die Couch </a:t>
            </a:r>
            <a:r>
              <a:rPr lang="en-US" dirty="0" err="1" smtClean="0"/>
              <a:t>ist</a:t>
            </a:r>
            <a:r>
              <a:rPr lang="en-US" dirty="0" smtClean="0"/>
              <a:t> </a:t>
            </a:r>
            <a:r>
              <a:rPr lang="en-US" dirty="0" err="1" smtClean="0"/>
              <a:t>bequem</a:t>
            </a:r>
            <a:r>
              <a:rPr lang="en-US" dirty="0" smtClean="0"/>
              <a:t>.  Die Couch </a:t>
            </a:r>
            <a:r>
              <a:rPr lang="en-US" dirty="0" err="1" smtClean="0"/>
              <a:t>ist</a:t>
            </a:r>
            <a:r>
              <a:rPr lang="en-US" dirty="0" smtClean="0"/>
              <a:t> </a:t>
            </a:r>
            <a:r>
              <a:rPr lang="en-US" dirty="0" err="1" smtClean="0"/>
              <a:t>klein</a:t>
            </a:r>
            <a:r>
              <a:rPr lang="en-US" dirty="0"/>
              <a:t> </a:t>
            </a:r>
            <a:r>
              <a:rPr lang="en-US" dirty="0" err="1" smtClean="0"/>
              <a:t>aber</a:t>
            </a:r>
            <a:r>
              <a:rPr lang="en-US" dirty="0" smtClean="0"/>
              <a:t> </a:t>
            </a:r>
            <a:r>
              <a:rPr lang="en-US" dirty="0" err="1" smtClean="0"/>
              <a:t>bequem</a:t>
            </a:r>
            <a:r>
              <a:rPr lang="en-US" dirty="0" smtClean="0"/>
              <a:t>.  </a:t>
            </a:r>
          </a:p>
          <a:p>
            <a:endParaRPr lang="en-US" dirty="0"/>
          </a:p>
          <a:p>
            <a:r>
              <a:rPr lang="en-US" dirty="0" smtClean="0"/>
              <a:t>Die Couch </a:t>
            </a:r>
            <a:r>
              <a:rPr lang="en-US" dirty="0" err="1" smtClean="0"/>
              <a:t>ist</a:t>
            </a:r>
            <a:r>
              <a:rPr lang="en-US" dirty="0" smtClean="0"/>
              <a:t> </a:t>
            </a:r>
            <a:r>
              <a:rPr lang="en-US" dirty="0" err="1" smtClean="0"/>
              <a:t>klein</a:t>
            </a:r>
            <a:r>
              <a:rPr lang="en-US" dirty="0" smtClean="0"/>
              <a:t>, </a:t>
            </a:r>
            <a:r>
              <a:rPr lang="en-US" dirty="0" err="1" smtClean="0"/>
              <a:t>aber</a:t>
            </a:r>
            <a:r>
              <a:rPr lang="en-US" dirty="0" smtClean="0"/>
              <a:t> die Couch </a:t>
            </a:r>
            <a:r>
              <a:rPr lang="en-US" dirty="0" err="1" smtClean="0"/>
              <a:t>ist</a:t>
            </a:r>
            <a:r>
              <a:rPr lang="en-US" dirty="0" smtClean="0"/>
              <a:t> </a:t>
            </a:r>
            <a:r>
              <a:rPr lang="en-US" dirty="0" err="1" smtClean="0"/>
              <a:t>bequem</a:t>
            </a:r>
            <a:r>
              <a:rPr lang="en-US" dirty="0" smtClean="0"/>
              <a:t>.</a:t>
            </a:r>
          </a:p>
          <a:p>
            <a:r>
              <a:rPr lang="en-US" dirty="0" smtClean="0"/>
              <a:t>Die Couch </a:t>
            </a:r>
            <a:r>
              <a:rPr lang="en-US" dirty="0" err="1" smtClean="0"/>
              <a:t>ist</a:t>
            </a:r>
            <a:r>
              <a:rPr lang="en-US" dirty="0" smtClean="0"/>
              <a:t> </a:t>
            </a:r>
            <a:r>
              <a:rPr lang="en-US" dirty="0" err="1" smtClean="0"/>
              <a:t>klein</a:t>
            </a:r>
            <a:r>
              <a:rPr lang="en-US" dirty="0" smtClean="0"/>
              <a:t>, </a:t>
            </a:r>
            <a:r>
              <a:rPr lang="en-US" dirty="0" err="1" smtClean="0"/>
              <a:t>aber</a:t>
            </a:r>
            <a:r>
              <a:rPr lang="en-US" dirty="0" smtClean="0"/>
              <a:t> ________ </a:t>
            </a:r>
            <a:r>
              <a:rPr lang="en-US" dirty="0" err="1" smtClean="0"/>
              <a:t>ist</a:t>
            </a:r>
            <a:r>
              <a:rPr lang="en-US" dirty="0" smtClean="0"/>
              <a:t> </a:t>
            </a:r>
            <a:r>
              <a:rPr lang="en-US" dirty="0" err="1" smtClean="0"/>
              <a:t>bequem</a:t>
            </a:r>
            <a:r>
              <a:rPr lang="en-US" dirty="0" smtClean="0"/>
              <a:t>.</a:t>
            </a:r>
          </a:p>
          <a:p>
            <a:r>
              <a:rPr lang="en-US" dirty="0" err="1" smtClean="0"/>
              <a:t>Ist</a:t>
            </a:r>
            <a:r>
              <a:rPr lang="en-US" dirty="0" smtClean="0"/>
              <a:t> die Couch </a:t>
            </a:r>
            <a:r>
              <a:rPr lang="en-US" dirty="0" err="1" smtClean="0"/>
              <a:t>klein</a:t>
            </a:r>
            <a:r>
              <a:rPr lang="en-US" dirty="0" smtClean="0"/>
              <a:t>?       </a:t>
            </a:r>
            <a:r>
              <a:rPr lang="en-US" dirty="0" err="1" smtClean="0"/>
              <a:t>Ja</a:t>
            </a:r>
            <a:r>
              <a:rPr lang="en-US" dirty="0" smtClean="0"/>
              <a:t>. </a:t>
            </a:r>
            <a:r>
              <a:rPr lang="en-US" dirty="0" err="1" smtClean="0"/>
              <a:t>Sie</a:t>
            </a:r>
            <a:r>
              <a:rPr lang="en-US" dirty="0" smtClean="0"/>
              <a:t> </a:t>
            </a:r>
            <a:r>
              <a:rPr lang="en-US" dirty="0" err="1" smtClean="0"/>
              <a:t>ist</a:t>
            </a:r>
            <a:r>
              <a:rPr lang="en-US" dirty="0" smtClean="0"/>
              <a:t> </a:t>
            </a:r>
            <a:r>
              <a:rPr lang="en-US" dirty="0" err="1" smtClean="0"/>
              <a:t>klein</a:t>
            </a:r>
            <a:r>
              <a:rPr lang="en-US" dirty="0" smtClean="0"/>
              <a:t>, </a:t>
            </a:r>
            <a:r>
              <a:rPr lang="en-US" dirty="0" err="1" smtClean="0"/>
              <a:t>aber</a:t>
            </a:r>
            <a:r>
              <a:rPr lang="en-US" dirty="0" smtClean="0"/>
              <a:t> </a:t>
            </a:r>
            <a:r>
              <a:rPr lang="en-US" dirty="0" err="1" smtClean="0"/>
              <a:t>sie</a:t>
            </a:r>
            <a:r>
              <a:rPr lang="en-US" dirty="0" smtClean="0"/>
              <a:t> </a:t>
            </a:r>
            <a:r>
              <a:rPr lang="en-US" dirty="0" err="1" smtClean="0"/>
              <a:t>ist</a:t>
            </a:r>
            <a:r>
              <a:rPr lang="en-US" dirty="0" smtClean="0"/>
              <a:t> (</a:t>
            </a:r>
            <a:r>
              <a:rPr lang="en-US" dirty="0" err="1" smtClean="0"/>
              <a:t>auch</a:t>
            </a:r>
            <a:r>
              <a:rPr lang="en-US" dirty="0" smtClean="0"/>
              <a:t>) </a:t>
            </a:r>
            <a:r>
              <a:rPr lang="en-US" dirty="0" err="1" smtClean="0"/>
              <a:t>bequem</a:t>
            </a:r>
            <a:r>
              <a:rPr lang="en-US" dirty="0" smtClean="0"/>
              <a:t>.</a:t>
            </a:r>
          </a:p>
          <a:p>
            <a:endParaRPr lang="en-US" dirty="0"/>
          </a:p>
          <a:p>
            <a:r>
              <a:rPr lang="en-US" dirty="0" smtClean="0">
                <a:solidFill>
                  <a:srgbClr val="008000"/>
                </a:solidFill>
              </a:rPr>
              <a:t>Der </a:t>
            </a:r>
            <a:r>
              <a:rPr lang="en-US" dirty="0" err="1" smtClean="0">
                <a:solidFill>
                  <a:srgbClr val="008000"/>
                </a:solidFill>
              </a:rPr>
              <a:t>Stuhl</a:t>
            </a:r>
            <a:r>
              <a:rPr lang="en-US" dirty="0" smtClean="0">
                <a:solidFill>
                  <a:srgbClr val="008000"/>
                </a:solidFill>
              </a:rPr>
              <a:t> </a:t>
            </a:r>
            <a:r>
              <a:rPr lang="en-US" dirty="0" err="1" smtClean="0">
                <a:solidFill>
                  <a:srgbClr val="008000"/>
                </a:solidFill>
              </a:rPr>
              <a:t>ist</a:t>
            </a:r>
            <a:r>
              <a:rPr lang="en-US" dirty="0" smtClean="0">
                <a:solidFill>
                  <a:srgbClr val="008000"/>
                </a:solidFill>
              </a:rPr>
              <a:t> </a:t>
            </a:r>
            <a:r>
              <a:rPr lang="en-US" dirty="0" err="1" smtClean="0">
                <a:solidFill>
                  <a:srgbClr val="008000"/>
                </a:solidFill>
              </a:rPr>
              <a:t>neu</a:t>
            </a:r>
            <a:r>
              <a:rPr lang="en-US" dirty="0" smtClean="0">
                <a:solidFill>
                  <a:srgbClr val="008000"/>
                </a:solidFill>
              </a:rPr>
              <a:t>. Der </a:t>
            </a:r>
            <a:r>
              <a:rPr lang="en-US" dirty="0" err="1" smtClean="0">
                <a:solidFill>
                  <a:srgbClr val="008000"/>
                </a:solidFill>
              </a:rPr>
              <a:t>Stuhl</a:t>
            </a:r>
            <a:r>
              <a:rPr lang="en-US" dirty="0" smtClean="0">
                <a:solidFill>
                  <a:srgbClr val="008000"/>
                </a:solidFill>
              </a:rPr>
              <a:t> </a:t>
            </a:r>
            <a:r>
              <a:rPr lang="en-US" dirty="0" err="1" smtClean="0">
                <a:solidFill>
                  <a:srgbClr val="008000"/>
                </a:solidFill>
              </a:rPr>
              <a:t>ist</a:t>
            </a:r>
            <a:r>
              <a:rPr lang="en-US" dirty="0" smtClean="0">
                <a:solidFill>
                  <a:srgbClr val="008000"/>
                </a:solidFill>
              </a:rPr>
              <a:t> </a:t>
            </a:r>
            <a:r>
              <a:rPr lang="en-US" dirty="0" err="1" smtClean="0">
                <a:solidFill>
                  <a:srgbClr val="008000"/>
                </a:solidFill>
              </a:rPr>
              <a:t>kaputt</a:t>
            </a:r>
            <a:r>
              <a:rPr lang="en-US" dirty="0" smtClean="0">
                <a:solidFill>
                  <a:srgbClr val="008000"/>
                </a:solidFill>
              </a:rPr>
              <a:t>.  Der </a:t>
            </a:r>
            <a:r>
              <a:rPr lang="en-US" dirty="0" err="1" smtClean="0">
                <a:solidFill>
                  <a:srgbClr val="008000"/>
                </a:solidFill>
              </a:rPr>
              <a:t>Stuhl</a:t>
            </a:r>
            <a:r>
              <a:rPr lang="en-US" dirty="0" smtClean="0">
                <a:solidFill>
                  <a:srgbClr val="008000"/>
                </a:solidFill>
              </a:rPr>
              <a:t> </a:t>
            </a:r>
            <a:r>
              <a:rPr lang="en-US" dirty="0" err="1" smtClean="0">
                <a:solidFill>
                  <a:srgbClr val="008000"/>
                </a:solidFill>
              </a:rPr>
              <a:t>ist</a:t>
            </a:r>
            <a:r>
              <a:rPr lang="en-US" dirty="0" smtClean="0">
                <a:solidFill>
                  <a:srgbClr val="008000"/>
                </a:solidFill>
              </a:rPr>
              <a:t> </a:t>
            </a:r>
            <a:r>
              <a:rPr lang="en-US" dirty="0" err="1" smtClean="0">
                <a:solidFill>
                  <a:srgbClr val="008000"/>
                </a:solidFill>
              </a:rPr>
              <a:t>neu</a:t>
            </a:r>
            <a:r>
              <a:rPr lang="en-US" dirty="0" smtClean="0">
                <a:solidFill>
                  <a:srgbClr val="008000"/>
                </a:solidFill>
              </a:rPr>
              <a:t> </a:t>
            </a:r>
            <a:r>
              <a:rPr lang="en-US" dirty="0" err="1" smtClean="0">
                <a:solidFill>
                  <a:srgbClr val="008000"/>
                </a:solidFill>
              </a:rPr>
              <a:t>aber</a:t>
            </a:r>
            <a:r>
              <a:rPr lang="en-US" dirty="0" smtClean="0">
                <a:solidFill>
                  <a:srgbClr val="008000"/>
                </a:solidFill>
              </a:rPr>
              <a:t> </a:t>
            </a:r>
            <a:r>
              <a:rPr lang="en-US" dirty="0" err="1" smtClean="0">
                <a:solidFill>
                  <a:srgbClr val="008000"/>
                </a:solidFill>
              </a:rPr>
              <a:t>kaputt</a:t>
            </a:r>
            <a:r>
              <a:rPr lang="en-US" dirty="0" smtClean="0">
                <a:solidFill>
                  <a:srgbClr val="008000"/>
                </a:solidFill>
              </a:rPr>
              <a:t>.</a:t>
            </a:r>
          </a:p>
          <a:p>
            <a:endParaRPr lang="en-US" dirty="0">
              <a:solidFill>
                <a:srgbClr val="008000"/>
              </a:solidFill>
            </a:endParaRPr>
          </a:p>
          <a:p>
            <a:r>
              <a:rPr lang="en-US" dirty="0" smtClean="0">
                <a:solidFill>
                  <a:srgbClr val="008000"/>
                </a:solidFill>
              </a:rPr>
              <a:t>Der </a:t>
            </a:r>
            <a:r>
              <a:rPr lang="en-US" dirty="0" err="1" smtClean="0">
                <a:solidFill>
                  <a:srgbClr val="008000"/>
                </a:solidFill>
              </a:rPr>
              <a:t>Stuhl</a:t>
            </a:r>
            <a:r>
              <a:rPr lang="en-US" dirty="0" smtClean="0">
                <a:solidFill>
                  <a:srgbClr val="008000"/>
                </a:solidFill>
              </a:rPr>
              <a:t> </a:t>
            </a:r>
            <a:r>
              <a:rPr lang="en-US" dirty="0" err="1" smtClean="0">
                <a:solidFill>
                  <a:srgbClr val="008000"/>
                </a:solidFill>
              </a:rPr>
              <a:t>ist</a:t>
            </a:r>
            <a:r>
              <a:rPr lang="en-US" dirty="0" smtClean="0">
                <a:solidFill>
                  <a:srgbClr val="008000"/>
                </a:solidFill>
              </a:rPr>
              <a:t> </a:t>
            </a:r>
            <a:r>
              <a:rPr lang="en-US" dirty="0" err="1" smtClean="0">
                <a:solidFill>
                  <a:srgbClr val="008000"/>
                </a:solidFill>
              </a:rPr>
              <a:t>neu</a:t>
            </a:r>
            <a:r>
              <a:rPr lang="en-US" dirty="0" smtClean="0">
                <a:solidFill>
                  <a:srgbClr val="008000"/>
                </a:solidFill>
              </a:rPr>
              <a:t>, </a:t>
            </a:r>
            <a:r>
              <a:rPr lang="en-US" dirty="0" err="1" smtClean="0">
                <a:solidFill>
                  <a:srgbClr val="008000"/>
                </a:solidFill>
              </a:rPr>
              <a:t>aber</a:t>
            </a:r>
            <a:r>
              <a:rPr lang="en-US" dirty="0" smtClean="0">
                <a:solidFill>
                  <a:srgbClr val="008000"/>
                </a:solidFill>
              </a:rPr>
              <a:t> der </a:t>
            </a:r>
            <a:r>
              <a:rPr lang="en-US" dirty="0" err="1" smtClean="0">
                <a:solidFill>
                  <a:srgbClr val="008000"/>
                </a:solidFill>
              </a:rPr>
              <a:t>Stuhl</a:t>
            </a:r>
            <a:r>
              <a:rPr lang="en-US" dirty="0" smtClean="0">
                <a:solidFill>
                  <a:srgbClr val="008000"/>
                </a:solidFill>
              </a:rPr>
              <a:t> </a:t>
            </a:r>
            <a:r>
              <a:rPr lang="en-US" dirty="0" err="1" smtClean="0">
                <a:solidFill>
                  <a:srgbClr val="008000"/>
                </a:solidFill>
              </a:rPr>
              <a:t>ist</a:t>
            </a:r>
            <a:r>
              <a:rPr lang="en-US" dirty="0" smtClean="0">
                <a:solidFill>
                  <a:srgbClr val="008000"/>
                </a:solidFill>
              </a:rPr>
              <a:t> </a:t>
            </a:r>
            <a:r>
              <a:rPr lang="en-US" dirty="0" err="1" smtClean="0">
                <a:solidFill>
                  <a:srgbClr val="008000"/>
                </a:solidFill>
              </a:rPr>
              <a:t>kaputt</a:t>
            </a:r>
            <a:r>
              <a:rPr lang="en-US" dirty="0" smtClean="0">
                <a:solidFill>
                  <a:srgbClr val="008000"/>
                </a:solidFill>
              </a:rPr>
              <a:t>.</a:t>
            </a:r>
          </a:p>
          <a:p>
            <a:r>
              <a:rPr lang="en-US" dirty="0" smtClean="0">
                <a:solidFill>
                  <a:srgbClr val="008000"/>
                </a:solidFill>
              </a:rPr>
              <a:t>Der </a:t>
            </a:r>
            <a:r>
              <a:rPr lang="en-US" dirty="0" err="1" smtClean="0">
                <a:solidFill>
                  <a:srgbClr val="008000"/>
                </a:solidFill>
              </a:rPr>
              <a:t>Stuhl</a:t>
            </a:r>
            <a:r>
              <a:rPr lang="en-US" dirty="0" smtClean="0">
                <a:solidFill>
                  <a:srgbClr val="008000"/>
                </a:solidFill>
              </a:rPr>
              <a:t> </a:t>
            </a:r>
            <a:r>
              <a:rPr lang="en-US" dirty="0" err="1" smtClean="0">
                <a:solidFill>
                  <a:srgbClr val="008000"/>
                </a:solidFill>
              </a:rPr>
              <a:t>ist</a:t>
            </a:r>
            <a:r>
              <a:rPr lang="en-US" dirty="0" smtClean="0">
                <a:solidFill>
                  <a:srgbClr val="008000"/>
                </a:solidFill>
              </a:rPr>
              <a:t> </a:t>
            </a:r>
            <a:r>
              <a:rPr lang="en-US" dirty="0" err="1" smtClean="0">
                <a:solidFill>
                  <a:srgbClr val="008000"/>
                </a:solidFill>
              </a:rPr>
              <a:t>neu</a:t>
            </a:r>
            <a:r>
              <a:rPr lang="en-US" dirty="0" smtClean="0">
                <a:solidFill>
                  <a:srgbClr val="008000"/>
                </a:solidFill>
              </a:rPr>
              <a:t>, </a:t>
            </a:r>
            <a:r>
              <a:rPr lang="en-US" dirty="0" err="1" smtClean="0">
                <a:solidFill>
                  <a:srgbClr val="008000"/>
                </a:solidFill>
              </a:rPr>
              <a:t>aber</a:t>
            </a:r>
            <a:r>
              <a:rPr lang="en-US" dirty="0" smtClean="0">
                <a:solidFill>
                  <a:srgbClr val="008000"/>
                </a:solidFill>
              </a:rPr>
              <a:t> _______ </a:t>
            </a:r>
            <a:r>
              <a:rPr lang="en-US" dirty="0" err="1" smtClean="0">
                <a:solidFill>
                  <a:srgbClr val="008000"/>
                </a:solidFill>
              </a:rPr>
              <a:t>ist</a:t>
            </a:r>
            <a:r>
              <a:rPr lang="en-US" dirty="0" smtClean="0">
                <a:solidFill>
                  <a:srgbClr val="008000"/>
                </a:solidFill>
              </a:rPr>
              <a:t> </a:t>
            </a:r>
            <a:r>
              <a:rPr lang="en-US" dirty="0" err="1" smtClean="0">
                <a:solidFill>
                  <a:srgbClr val="008000"/>
                </a:solidFill>
              </a:rPr>
              <a:t>kaputt</a:t>
            </a:r>
            <a:r>
              <a:rPr lang="en-US" dirty="0" smtClean="0">
                <a:solidFill>
                  <a:srgbClr val="008000"/>
                </a:solidFill>
              </a:rPr>
              <a:t>.</a:t>
            </a:r>
          </a:p>
          <a:p>
            <a:r>
              <a:rPr lang="en-US" dirty="0" err="1" smtClean="0">
                <a:solidFill>
                  <a:srgbClr val="008000"/>
                </a:solidFill>
              </a:rPr>
              <a:t>Ist</a:t>
            </a:r>
            <a:r>
              <a:rPr lang="en-US" dirty="0" smtClean="0">
                <a:solidFill>
                  <a:srgbClr val="008000"/>
                </a:solidFill>
              </a:rPr>
              <a:t> der </a:t>
            </a:r>
            <a:r>
              <a:rPr lang="en-US" dirty="0" err="1" smtClean="0">
                <a:solidFill>
                  <a:srgbClr val="008000"/>
                </a:solidFill>
              </a:rPr>
              <a:t>Stuhl</a:t>
            </a:r>
            <a:r>
              <a:rPr lang="en-US" dirty="0" smtClean="0">
                <a:solidFill>
                  <a:srgbClr val="008000"/>
                </a:solidFill>
              </a:rPr>
              <a:t>…….?         </a:t>
            </a:r>
            <a:r>
              <a:rPr lang="en-US" dirty="0" err="1" smtClean="0">
                <a:solidFill>
                  <a:srgbClr val="008000"/>
                </a:solidFill>
              </a:rPr>
              <a:t>Ja</a:t>
            </a:r>
            <a:r>
              <a:rPr lang="en-US" dirty="0" smtClean="0">
                <a:solidFill>
                  <a:srgbClr val="008000"/>
                </a:solidFill>
              </a:rPr>
              <a:t>. ………</a:t>
            </a:r>
          </a:p>
          <a:p>
            <a:endParaRPr lang="en-US" dirty="0"/>
          </a:p>
          <a:p>
            <a:r>
              <a:rPr lang="en-US" dirty="0" smtClean="0">
                <a:solidFill>
                  <a:srgbClr val="0000FF"/>
                </a:solidFill>
              </a:rPr>
              <a:t>Das </a:t>
            </a:r>
            <a:r>
              <a:rPr lang="en-US" dirty="0" err="1" smtClean="0">
                <a:solidFill>
                  <a:srgbClr val="0000FF"/>
                </a:solidFill>
              </a:rPr>
              <a:t>Bett</a:t>
            </a:r>
            <a:r>
              <a:rPr lang="en-US" dirty="0" smtClean="0">
                <a:solidFill>
                  <a:srgbClr val="0000FF"/>
                </a:solidFill>
              </a:rPr>
              <a:t> </a:t>
            </a:r>
            <a:r>
              <a:rPr lang="en-US" dirty="0" err="1" smtClean="0">
                <a:solidFill>
                  <a:srgbClr val="0000FF"/>
                </a:solidFill>
              </a:rPr>
              <a:t>ist</a:t>
            </a:r>
            <a:r>
              <a:rPr lang="en-US" dirty="0" smtClean="0">
                <a:solidFill>
                  <a:srgbClr val="0000FF"/>
                </a:solidFill>
              </a:rPr>
              <a:t> </a:t>
            </a:r>
            <a:r>
              <a:rPr lang="en-US" dirty="0" err="1" smtClean="0">
                <a:solidFill>
                  <a:srgbClr val="0000FF"/>
                </a:solidFill>
              </a:rPr>
              <a:t>schön</a:t>
            </a:r>
            <a:r>
              <a:rPr lang="en-US" dirty="0" smtClean="0">
                <a:solidFill>
                  <a:srgbClr val="0000FF"/>
                </a:solidFill>
              </a:rPr>
              <a:t>. Das </a:t>
            </a:r>
            <a:r>
              <a:rPr lang="en-US" dirty="0" err="1" smtClean="0">
                <a:solidFill>
                  <a:srgbClr val="0000FF"/>
                </a:solidFill>
              </a:rPr>
              <a:t>Bett</a:t>
            </a:r>
            <a:r>
              <a:rPr lang="en-US" dirty="0" smtClean="0">
                <a:solidFill>
                  <a:srgbClr val="0000FF"/>
                </a:solidFill>
              </a:rPr>
              <a:t> </a:t>
            </a:r>
            <a:r>
              <a:rPr lang="en-US" dirty="0" err="1" smtClean="0">
                <a:solidFill>
                  <a:srgbClr val="0000FF"/>
                </a:solidFill>
              </a:rPr>
              <a:t>ist</a:t>
            </a:r>
            <a:r>
              <a:rPr lang="en-US" dirty="0" smtClean="0">
                <a:solidFill>
                  <a:srgbClr val="0000FF"/>
                </a:solidFill>
              </a:rPr>
              <a:t> </a:t>
            </a:r>
            <a:r>
              <a:rPr lang="en-US" dirty="0" err="1" smtClean="0">
                <a:solidFill>
                  <a:srgbClr val="0000FF"/>
                </a:solidFill>
              </a:rPr>
              <a:t>zu</a:t>
            </a:r>
            <a:r>
              <a:rPr lang="en-US" dirty="0" smtClean="0">
                <a:solidFill>
                  <a:srgbClr val="0000FF"/>
                </a:solidFill>
              </a:rPr>
              <a:t> </a:t>
            </a:r>
            <a:r>
              <a:rPr lang="en-US" dirty="0" err="1" smtClean="0">
                <a:solidFill>
                  <a:srgbClr val="0000FF"/>
                </a:solidFill>
              </a:rPr>
              <a:t>klein</a:t>
            </a:r>
            <a:r>
              <a:rPr lang="en-US" dirty="0" smtClean="0">
                <a:solidFill>
                  <a:srgbClr val="0000FF"/>
                </a:solidFill>
              </a:rPr>
              <a:t>.  Das </a:t>
            </a:r>
            <a:r>
              <a:rPr lang="en-US" dirty="0" err="1" smtClean="0">
                <a:solidFill>
                  <a:srgbClr val="0000FF"/>
                </a:solidFill>
              </a:rPr>
              <a:t>Bett</a:t>
            </a:r>
            <a:r>
              <a:rPr lang="en-US" dirty="0" smtClean="0">
                <a:solidFill>
                  <a:srgbClr val="0000FF"/>
                </a:solidFill>
              </a:rPr>
              <a:t> </a:t>
            </a:r>
            <a:r>
              <a:rPr lang="en-US" dirty="0" err="1" smtClean="0">
                <a:solidFill>
                  <a:srgbClr val="0000FF"/>
                </a:solidFill>
              </a:rPr>
              <a:t>ist</a:t>
            </a:r>
            <a:r>
              <a:rPr lang="en-US" dirty="0" smtClean="0">
                <a:solidFill>
                  <a:srgbClr val="0000FF"/>
                </a:solidFill>
              </a:rPr>
              <a:t> </a:t>
            </a:r>
            <a:r>
              <a:rPr lang="en-US" dirty="0" err="1" smtClean="0">
                <a:solidFill>
                  <a:srgbClr val="0000FF"/>
                </a:solidFill>
              </a:rPr>
              <a:t>schön</a:t>
            </a:r>
            <a:r>
              <a:rPr lang="en-US" dirty="0">
                <a:solidFill>
                  <a:srgbClr val="0000FF"/>
                </a:solidFill>
              </a:rPr>
              <a:t> </a:t>
            </a:r>
            <a:r>
              <a:rPr lang="en-US" dirty="0" err="1" smtClean="0">
                <a:solidFill>
                  <a:srgbClr val="0000FF"/>
                </a:solidFill>
              </a:rPr>
              <a:t>aber</a:t>
            </a:r>
            <a:r>
              <a:rPr lang="en-US" dirty="0" smtClean="0">
                <a:solidFill>
                  <a:srgbClr val="0000FF"/>
                </a:solidFill>
              </a:rPr>
              <a:t> </a:t>
            </a:r>
            <a:r>
              <a:rPr lang="en-US" dirty="0" err="1" smtClean="0">
                <a:solidFill>
                  <a:srgbClr val="0000FF"/>
                </a:solidFill>
              </a:rPr>
              <a:t>zu</a:t>
            </a:r>
            <a:r>
              <a:rPr lang="en-US" dirty="0" smtClean="0">
                <a:solidFill>
                  <a:srgbClr val="0000FF"/>
                </a:solidFill>
              </a:rPr>
              <a:t> </a:t>
            </a:r>
            <a:r>
              <a:rPr lang="en-US" dirty="0" err="1" smtClean="0">
                <a:solidFill>
                  <a:srgbClr val="0000FF"/>
                </a:solidFill>
              </a:rPr>
              <a:t>klein</a:t>
            </a:r>
            <a:r>
              <a:rPr lang="en-US" dirty="0" smtClean="0">
                <a:solidFill>
                  <a:srgbClr val="0000FF"/>
                </a:solidFill>
              </a:rPr>
              <a:t>. </a:t>
            </a:r>
          </a:p>
          <a:p>
            <a:endParaRPr lang="en-US" dirty="0">
              <a:solidFill>
                <a:srgbClr val="0000FF"/>
              </a:solidFill>
            </a:endParaRPr>
          </a:p>
          <a:p>
            <a:r>
              <a:rPr lang="en-US" dirty="0" smtClean="0">
                <a:solidFill>
                  <a:srgbClr val="0000FF"/>
                </a:solidFill>
              </a:rPr>
              <a:t>Das </a:t>
            </a:r>
            <a:r>
              <a:rPr lang="en-US" dirty="0" err="1" smtClean="0">
                <a:solidFill>
                  <a:srgbClr val="0000FF"/>
                </a:solidFill>
              </a:rPr>
              <a:t>Bett</a:t>
            </a:r>
            <a:r>
              <a:rPr lang="en-US" dirty="0" smtClean="0">
                <a:solidFill>
                  <a:srgbClr val="0000FF"/>
                </a:solidFill>
              </a:rPr>
              <a:t> </a:t>
            </a:r>
            <a:r>
              <a:rPr lang="en-US" dirty="0" err="1" smtClean="0">
                <a:solidFill>
                  <a:srgbClr val="0000FF"/>
                </a:solidFill>
              </a:rPr>
              <a:t>ist</a:t>
            </a:r>
            <a:r>
              <a:rPr lang="en-US" dirty="0" smtClean="0">
                <a:solidFill>
                  <a:srgbClr val="0000FF"/>
                </a:solidFill>
              </a:rPr>
              <a:t> </a:t>
            </a:r>
            <a:r>
              <a:rPr lang="en-US" dirty="0" err="1" smtClean="0">
                <a:solidFill>
                  <a:srgbClr val="0000FF"/>
                </a:solidFill>
              </a:rPr>
              <a:t>schön</a:t>
            </a:r>
            <a:r>
              <a:rPr lang="en-US" dirty="0" smtClean="0">
                <a:solidFill>
                  <a:srgbClr val="0000FF"/>
                </a:solidFill>
              </a:rPr>
              <a:t>, </a:t>
            </a:r>
            <a:r>
              <a:rPr lang="en-US" dirty="0" err="1" smtClean="0">
                <a:solidFill>
                  <a:srgbClr val="0000FF"/>
                </a:solidFill>
              </a:rPr>
              <a:t>aber</a:t>
            </a:r>
            <a:r>
              <a:rPr lang="en-US" dirty="0" smtClean="0">
                <a:solidFill>
                  <a:srgbClr val="0000FF"/>
                </a:solidFill>
              </a:rPr>
              <a:t> das </a:t>
            </a:r>
            <a:r>
              <a:rPr lang="en-US" dirty="0" err="1" smtClean="0">
                <a:solidFill>
                  <a:srgbClr val="0000FF"/>
                </a:solidFill>
              </a:rPr>
              <a:t>Bett</a:t>
            </a:r>
            <a:r>
              <a:rPr lang="en-US" dirty="0" smtClean="0">
                <a:solidFill>
                  <a:srgbClr val="0000FF"/>
                </a:solidFill>
              </a:rPr>
              <a:t> </a:t>
            </a:r>
            <a:r>
              <a:rPr lang="en-US" dirty="0" err="1" smtClean="0">
                <a:solidFill>
                  <a:srgbClr val="0000FF"/>
                </a:solidFill>
              </a:rPr>
              <a:t>ist</a:t>
            </a:r>
            <a:r>
              <a:rPr lang="en-US" dirty="0" smtClean="0">
                <a:solidFill>
                  <a:srgbClr val="0000FF"/>
                </a:solidFill>
              </a:rPr>
              <a:t> </a:t>
            </a:r>
            <a:r>
              <a:rPr lang="en-US" dirty="0" err="1" smtClean="0">
                <a:solidFill>
                  <a:srgbClr val="0000FF"/>
                </a:solidFill>
              </a:rPr>
              <a:t>zu</a:t>
            </a:r>
            <a:r>
              <a:rPr lang="en-US" dirty="0" smtClean="0">
                <a:solidFill>
                  <a:srgbClr val="0000FF"/>
                </a:solidFill>
              </a:rPr>
              <a:t> </a:t>
            </a:r>
            <a:r>
              <a:rPr lang="en-US" dirty="0" err="1" smtClean="0">
                <a:solidFill>
                  <a:srgbClr val="0000FF"/>
                </a:solidFill>
              </a:rPr>
              <a:t>klein</a:t>
            </a:r>
            <a:r>
              <a:rPr lang="en-US" dirty="0" smtClean="0">
                <a:solidFill>
                  <a:srgbClr val="0000FF"/>
                </a:solidFill>
              </a:rPr>
              <a:t>.</a:t>
            </a:r>
          </a:p>
          <a:p>
            <a:r>
              <a:rPr lang="en-US" dirty="0" smtClean="0">
                <a:solidFill>
                  <a:srgbClr val="0000FF"/>
                </a:solidFill>
              </a:rPr>
              <a:t>Das </a:t>
            </a:r>
            <a:r>
              <a:rPr lang="en-US" dirty="0" err="1" smtClean="0">
                <a:solidFill>
                  <a:srgbClr val="0000FF"/>
                </a:solidFill>
              </a:rPr>
              <a:t>Bett</a:t>
            </a:r>
            <a:r>
              <a:rPr lang="en-US" dirty="0" smtClean="0">
                <a:solidFill>
                  <a:srgbClr val="0000FF"/>
                </a:solidFill>
              </a:rPr>
              <a:t> </a:t>
            </a:r>
            <a:r>
              <a:rPr lang="en-US" dirty="0" err="1" smtClean="0">
                <a:solidFill>
                  <a:srgbClr val="0000FF"/>
                </a:solidFill>
              </a:rPr>
              <a:t>ist</a:t>
            </a:r>
            <a:r>
              <a:rPr lang="en-US" dirty="0" smtClean="0">
                <a:solidFill>
                  <a:srgbClr val="0000FF"/>
                </a:solidFill>
              </a:rPr>
              <a:t> </a:t>
            </a:r>
            <a:r>
              <a:rPr lang="en-US" dirty="0" err="1" smtClean="0">
                <a:solidFill>
                  <a:srgbClr val="0000FF"/>
                </a:solidFill>
              </a:rPr>
              <a:t>schön</a:t>
            </a:r>
            <a:r>
              <a:rPr lang="en-US" dirty="0" smtClean="0">
                <a:solidFill>
                  <a:srgbClr val="0000FF"/>
                </a:solidFill>
              </a:rPr>
              <a:t>, </a:t>
            </a:r>
            <a:r>
              <a:rPr lang="en-US" dirty="0" err="1" smtClean="0">
                <a:solidFill>
                  <a:srgbClr val="0000FF"/>
                </a:solidFill>
              </a:rPr>
              <a:t>aber</a:t>
            </a:r>
            <a:r>
              <a:rPr lang="en-US" dirty="0" smtClean="0">
                <a:solidFill>
                  <a:srgbClr val="0000FF"/>
                </a:solidFill>
              </a:rPr>
              <a:t> ______ </a:t>
            </a:r>
            <a:r>
              <a:rPr lang="en-US" dirty="0" err="1" smtClean="0">
                <a:solidFill>
                  <a:srgbClr val="0000FF"/>
                </a:solidFill>
              </a:rPr>
              <a:t>ist</a:t>
            </a:r>
            <a:r>
              <a:rPr lang="en-US" dirty="0" smtClean="0">
                <a:solidFill>
                  <a:srgbClr val="0000FF"/>
                </a:solidFill>
              </a:rPr>
              <a:t> </a:t>
            </a:r>
            <a:r>
              <a:rPr lang="en-US" dirty="0" err="1" smtClean="0">
                <a:solidFill>
                  <a:srgbClr val="0000FF"/>
                </a:solidFill>
              </a:rPr>
              <a:t>zu</a:t>
            </a:r>
            <a:r>
              <a:rPr lang="en-US" dirty="0" smtClean="0">
                <a:solidFill>
                  <a:srgbClr val="0000FF"/>
                </a:solidFill>
              </a:rPr>
              <a:t> </a:t>
            </a:r>
            <a:r>
              <a:rPr lang="en-US" dirty="0" err="1" smtClean="0">
                <a:solidFill>
                  <a:srgbClr val="0000FF"/>
                </a:solidFill>
              </a:rPr>
              <a:t>klein</a:t>
            </a:r>
            <a:r>
              <a:rPr lang="en-US" dirty="0" smtClean="0">
                <a:solidFill>
                  <a:srgbClr val="0000FF"/>
                </a:solidFill>
              </a:rPr>
              <a:t>.</a:t>
            </a:r>
          </a:p>
          <a:p>
            <a:r>
              <a:rPr lang="en-US" dirty="0" smtClean="0">
                <a:solidFill>
                  <a:srgbClr val="0000FF"/>
                </a:solidFill>
              </a:rPr>
              <a:t>……..</a:t>
            </a:r>
          </a:p>
          <a:p>
            <a:endParaRPr lang="en-US" dirty="0" smtClean="0">
              <a:solidFill>
                <a:srgbClr val="0000FF"/>
              </a:solidFill>
            </a:endParaRPr>
          </a:p>
          <a:p>
            <a:r>
              <a:rPr lang="en-US" dirty="0">
                <a:solidFill>
                  <a:srgbClr val="FF0000"/>
                </a:solidFill>
              </a:rPr>
              <a:t>Write sentences describing </a:t>
            </a:r>
            <a:r>
              <a:rPr lang="en-US" b="1" dirty="0" smtClean="0">
                <a:solidFill>
                  <a:srgbClr val="FF0000"/>
                </a:solidFill>
              </a:rPr>
              <a:t>five </a:t>
            </a:r>
            <a:r>
              <a:rPr lang="en-US" dirty="0" smtClean="0">
                <a:solidFill>
                  <a:srgbClr val="FF0000"/>
                </a:solidFill>
              </a:rPr>
              <a:t>of your </a:t>
            </a:r>
            <a:r>
              <a:rPr lang="en-US" dirty="0">
                <a:solidFill>
                  <a:srgbClr val="FF0000"/>
                </a:solidFill>
              </a:rPr>
              <a:t>furniture on the back of your floor plan</a:t>
            </a:r>
            <a:r>
              <a:rPr lang="en-US" dirty="0" smtClean="0">
                <a:solidFill>
                  <a:srgbClr val="FF0000"/>
                </a:solidFill>
              </a:rPr>
              <a:t>. </a:t>
            </a:r>
            <a:r>
              <a:rPr lang="en-US" b="1" dirty="0" smtClean="0">
                <a:solidFill>
                  <a:srgbClr val="FF0000"/>
                </a:solidFill>
              </a:rPr>
              <a:t>Use complex sentences,  und/ </a:t>
            </a:r>
            <a:r>
              <a:rPr lang="en-US" b="1" dirty="0" err="1" smtClean="0">
                <a:solidFill>
                  <a:srgbClr val="FF0000"/>
                </a:solidFill>
              </a:rPr>
              <a:t>aber</a:t>
            </a:r>
            <a:r>
              <a:rPr lang="en-US" b="1" dirty="0" smtClean="0">
                <a:solidFill>
                  <a:srgbClr val="FF0000"/>
                </a:solidFill>
              </a:rPr>
              <a:t> &amp; pronouns</a:t>
            </a:r>
            <a:endParaRPr lang="en-US" b="1" dirty="0">
              <a:solidFill>
                <a:srgbClr val="FF0000"/>
              </a:solidFill>
            </a:endParaRPr>
          </a:p>
          <a:p>
            <a:r>
              <a:rPr lang="en-US" dirty="0" smtClean="0">
                <a:solidFill>
                  <a:srgbClr val="FF0000"/>
                </a:solidFill>
              </a:rPr>
              <a:t>10 </a:t>
            </a:r>
            <a:r>
              <a:rPr lang="en-US" dirty="0" err="1">
                <a:solidFill>
                  <a:srgbClr val="FF0000"/>
                </a:solidFill>
              </a:rPr>
              <a:t>Minuten</a:t>
            </a:r>
            <a:r>
              <a:rPr lang="en-US" dirty="0">
                <a:solidFill>
                  <a:srgbClr val="FF0000"/>
                </a:solidFill>
              </a:rPr>
              <a:t>.   Hand </a:t>
            </a:r>
            <a:r>
              <a:rPr lang="en-US" dirty="0" smtClean="0">
                <a:solidFill>
                  <a:srgbClr val="FF0000"/>
                </a:solidFill>
              </a:rPr>
              <a:t>in.   If you don’t have a floor plan as needed – then draw some furniture and label them. Then write your sentences. </a:t>
            </a:r>
            <a:endParaRPr lang="en-US" dirty="0">
              <a:solidFill>
                <a:srgbClr val="FF0000"/>
              </a:solidFill>
            </a:endParaRPr>
          </a:p>
          <a:p>
            <a:endParaRPr lang="en-US" dirty="0">
              <a:solidFill>
                <a:srgbClr val="0000FF"/>
              </a:solidFill>
            </a:endParaRPr>
          </a:p>
        </p:txBody>
      </p:sp>
    </p:spTree>
    <p:extLst>
      <p:ext uri="{BB962C8B-B14F-4D97-AF65-F5344CB8AC3E}">
        <p14:creationId xmlns:p14="http://schemas.microsoft.com/office/powerpoint/2010/main" val="286937936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Mein </a:t>
            </a:r>
            <a:r>
              <a:rPr lang="en-US" dirty="0" err="1" smtClean="0"/>
              <a:t>Bericht</a:t>
            </a:r>
            <a:r>
              <a:rPr lang="en-US" dirty="0" smtClean="0"/>
              <a:t> </a:t>
            </a:r>
            <a:r>
              <a:rPr lang="en-US" dirty="0" err="1" smtClean="0"/>
              <a:t>über</a:t>
            </a:r>
            <a:r>
              <a:rPr lang="en-US" dirty="0"/>
              <a:t> </a:t>
            </a:r>
            <a:r>
              <a:rPr lang="en-US" dirty="0" smtClean="0"/>
              <a:t>…. (Phil)</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Das </a:t>
            </a:r>
            <a:r>
              <a:rPr lang="en-US" b="1" dirty="0" err="1" smtClean="0"/>
              <a:t>ist</a:t>
            </a:r>
            <a:r>
              <a:rPr lang="en-US" b="1" dirty="0" smtClean="0"/>
              <a:t> Phil</a:t>
            </a:r>
            <a:r>
              <a:rPr lang="en-US" dirty="0" smtClean="0"/>
              <a:t>. </a:t>
            </a:r>
          </a:p>
          <a:p>
            <a:r>
              <a:rPr lang="en-US" dirty="0" err="1" smtClean="0"/>
              <a:t>Er</a:t>
            </a:r>
            <a:r>
              <a:rPr lang="en-US" dirty="0" smtClean="0"/>
              <a:t> </a:t>
            </a:r>
            <a:r>
              <a:rPr lang="en-US" dirty="0" err="1" smtClean="0"/>
              <a:t>ist</a:t>
            </a:r>
            <a:r>
              <a:rPr lang="en-US" dirty="0" smtClean="0"/>
              <a:t> 15 </a:t>
            </a:r>
            <a:r>
              <a:rPr lang="en-US" dirty="0" err="1" smtClean="0"/>
              <a:t>Jahre</a:t>
            </a:r>
            <a:r>
              <a:rPr lang="en-US" dirty="0" smtClean="0"/>
              <a:t> alt. </a:t>
            </a:r>
            <a:r>
              <a:rPr lang="en-US" dirty="0" err="1" smtClean="0"/>
              <a:t>Er</a:t>
            </a:r>
            <a:r>
              <a:rPr lang="en-US" dirty="0" smtClean="0"/>
              <a:t> </a:t>
            </a:r>
            <a:r>
              <a:rPr lang="en-US" dirty="0" err="1" smtClean="0"/>
              <a:t>kommt</a:t>
            </a:r>
            <a:r>
              <a:rPr lang="en-US" dirty="0" smtClean="0"/>
              <a:t> </a:t>
            </a:r>
            <a:r>
              <a:rPr lang="en-US" dirty="0" err="1" smtClean="0"/>
              <a:t>aus</a:t>
            </a:r>
            <a:r>
              <a:rPr lang="en-US" dirty="0" smtClean="0"/>
              <a:t> Michigan und </a:t>
            </a:r>
            <a:r>
              <a:rPr lang="en-US" dirty="0" err="1" smtClean="0"/>
              <a:t>wohnt</a:t>
            </a:r>
            <a:r>
              <a:rPr lang="en-US" dirty="0" smtClean="0"/>
              <a:t> in Detroit. </a:t>
            </a:r>
          </a:p>
          <a:p>
            <a:r>
              <a:rPr lang="en-US" dirty="0" smtClean="0"/>
              <a:t>Seine </a:t>
            </a:r>
            <a:r>
              <a:rPr lang="en-US" dirty="0" err="1" smtClean="0"/>
              <a:t>Lieblingsfarbe</a:t>
            </a:r>
            <a:r>
              <a:rPr lang="en-US" dirty="0" smtClean="0"/>
              <a:t> </a:t>
            </a:r>
            <a:r>
              <a:rPr lang="en-US" dirty="0" err="1" smtClean="0"/>
              <a:t>ist</a:t>
            </a:r>
            <a:r>
              <a:rPr lang="en-US" dirty="0" smtClean="0"/>
              <a:t> </a:t>
            </a:r>
            <a:r>
              <a:rPr lang="en-US" dirty="0" err="1" smtClean="0"/>
              <a:t>blau</a:t>
            </a:r>
            <a:r>
              <a:rPr lang="en-US" dirty="0" smtClean="0"/>
              <a:t>. </a:t>
            </a:r>
          </a:p>
          <a:p>
            <a:r>
              <a:rPr lang="en-US" dirty="0" smtClean="0"/>
              <a:t>Phil </a:t>
            </a:r>
            <a:r>
              <a:rPr lang="en-US" dirty="0" err="1"/>
              <a:t>kommt</a:t>
            </a:r>
            <a:r>
              <a:rPr lang="en-US" dirty="0"/>
              <a:t> mit </a:t>
            </a:r>
            <a:r>
              <a:rPr lang="en-US" dirty="0" err="1"/>
              <a:t>dem</a:t>
            </a:r>
            <a:r>
              <a:rPr lang="en-US" dirty="0"/>
              <a:t> Bus </a:t>
            </a:r>
            <a:r>
              <a:rPr lang="en-US" dirty="0" err="1"/>
              <a:t>zur</a:t>
            </a:r>
            <a:r>
              <a:rPr lang="en-US" dirty="0"/>
              <a:t> </a:t>
            </a:r>
            <a:r>
              <a:rPr lang="en-US" dirty="0" err="1"/>
              <a:t>Schule</a:t>
            </a:r>
            <a:r>
              <a:rPr lang="en-US" dirty="0"/>
              <a:t>. </a:t>
            </a:r>
          </a:p>
          <a:p>
            <a:r>
              <a:rPr lang="en-US" dirty="0"/>
              <a:t>Phil hat </a:t>
            </a:r>
            <a:r>
              <a:rPr lang="en-US" dirty="0" err="1"/>
              <a:t>ein</a:t>
            </a:r>
            <a:r>
              <a:rPr lang="en-US" dirty="0"/>
              <a:t> </a:t>
            </a:r>
            <a:r>
              <a:rPr lang="en-US" dirty="0" err="1"/>
              <a:t>Haustier</a:t>
            </a:r>
            <a:r>
              <a:rPr lang="en-US" dirty="0"/>
              <a:t>. </a:t>
            </a:r>
            <a:r>
              <a:rPr lang="en-US" dirty="0" err="1"/>
              <a:t>Er</a:t>
            </a:r>
            <a:r>
              <a:rPr lang="en-US" dirty="0"/>
              <a:t> hat </a:t>
            </a:r>
            <a:r>
              <a:rPr lang="en-US" dirty="0" err="1"/>
              <a:t>eine</a:t>
            </a:r>
            <a:r>
              <a:rPr lang="en-US" dirty="0"/>
              <a:t> </a:t>
            </a:r>
            <a:r>
              <a:rPr lang="en-US" dirty="0" err="1"/>
              <a:t>Katze</a:t>
            </a:r>
            <a:r>
              <a:rPr lang="en-US" dirty="0"/>
              <a:t>. </a:t>
            </a:r>
          </a:p>
          <a:p>
            <a:r>
              <a:rPr lang="en-US" u="sng" dirty="0"/>
              <a:t>Phil </a:t>
            </a:r>
            <a:r>
              <a:rPr lang="en-US" u="sng" dirty="0" err="1"/>
              <a:t>ist</a:t>
            </a:r>
            <a:r>
              <a:rPr lang="en-US" u="sng" dirty="0"/>
              <a:t> </a:t>
            </a:r>
            <a:r>
              <a:rPr lang="en-US" u="sng" dirty="0" err="1"/>
              <a:t>lustig</a:t>
            </a:r>
            <a:r>
              <a:rPr lang="en-US" u="sng" dirty="0"/>
              <a:t>. </a:t>
            </a:r>
          </a:p>
          <a:p>
            <a:endParaRPr lang="en-US" dirty="0" smtClean="0"/>
          </a:p>
          <a:p>
            <a:r>
              <a:rPr lang="en-US" b="1" dirty="0" err="1" smtClean="0"/>
              <a:t>Phils</a:t>
            </a:r>
            <a:r>
              <a:rPr lang="en-US" b="1" dirty="0" smtClean="0"/>
              <a:t> </a:t>
            </a:r>
            <a:r>
              <a:rPr lang="en-US" b="1" dirty="0" err="1" smtClean="0"/>
              <a:t>Familie</a:t>
            </a:r>
            <a:r>
              <a:rPr lang="en-US" b="1" dirty="0" smtClean="0"/>
              <a:t>:</a:t>
            </a:r>
          </a:p>
          <a:p>
            <a:r>
              <a:rPr lang="en-US" dirty="0" err="1" smtClean="0"/>
              <a:t>Er</a:t>
            </a:r>
            <a:r>
              <a:rPr lang="en-US" dirty="0" smtClean="0"/>
              <a:t> hat </a:t>
            </a:r>
            <a:r>
              <a:rPr lang="en-US" dirty="0" err="1" smtClean="0"/>
              <a:t>einen</a:t>
            </a:r>
            <a:r>
              <a:rPr lang="en-US" dirty="0" smtClean="0"/>
              <a:t> </a:t>
            </a:r>
            <a:r>
              <a:rPr lang="en-US" dirty="0" err="1" smtClean="0"/>
              <a:t>Bruder</a:t>
            </a:r>
            <a:r>
              <a:rPr lang="en-US" dirty="0" smtClean="0"/>
              <a:t>. </a:t>
            </a:r>
            <a:r>
              <a:rPr lang="en-US" dirty="0" err="1" smtClean="0"/>
              <a:t>Sein</a:t>
            </a:r>
            <a:r>
              <a:rPr lang="en-US" dirty="0" smtClean="0"/>
              <a:t> </a:t>
            </a:r>
            <a:r>
              <a:rPr lang="en-US" dirty="0" err="1" smtClean="0"/>
              <a:t>Bruder</a:t>
            </a:r>
            <a:r>
              <a:rPr lang="en-US" dirty="0" smtClean="0"/>
              <a:t> </a:t>
            </a:r>
            <a:r>
              <a:rPr lang="en-US" dirty="0" err="1" smtClean="0"/>
              <a:t>heißt</a:t>
            </a:r>
            <a:r>
              <a:rPr lang="en-US" dirty="0" smtClean="0"/>
              <a:t> John. </a:t>
            </a:r>
            <a:r>
              <a:rPr lang="en-US" dirty="0" err="1" smtClean="0"/>
              <a:t>Er</a:t>
            </a:r>
            <a:r>
              <a:rPr lang="en-US" dirty="0" smtClean="0"/>
              <a:t> </a:t>
            </a:r>
            <a:r>
              <a:rPr lang="en-US" dirty="0" err="1" smtClean="0"/>
              <a:t>ist</a:t>
            </a:r>
            <a:r>
              <a:rPr lang="en-US" dirty="0" smtClean="0"/>
              <a:t> 18 </a:t>
            </a:r>
            <a:r>
              <a:rPr lang="en-US" dirty="0" err="1" smtClean="0"/>
              <a:t>Jahre</a:t>
            </a:r>
            <a:r>
              <a:rPr lang="en-US" dirty="0" smtClean="0"/>
              <a:t> alt.</a:t>
            </a:r>
          </a:p>
          <a:p>
            <a:r>
              <a:rPr lang="en-US" dirty="0" err="1" smtClean="0"/>
              <a:t>Er</a:t>
            </a:r>
            <a:r>
              <a:rPr lang="en-US" dirty="0" smtClean="0"/>
              <a:t> hat </a:t>
            </a:r>
            <a:r>
              <a:rPr lang="en-US" dirty="0" err="1" smtClean="0"/>
              <a:t>eine</a:t>
            </a:r>
            <a:r>
              <a:rPr lang="en-US" dirty="0" smtClean="0"/>
              <a:t> </a:t>
            </a:r>
            <a:r>
              <a:rPr lang="en-US" dirty="0" err="1" smtClean="0"/>
              <a:t>Schwester</a:t>
            </a:r>
            <a:r>
              <a:rPr lang="en-US" dirty="0" smtClean="0"/>
              <a:t>. </a:t>
            </a:r>
            <a:r>
              <a:rPr lang="en-US" dirty="0" err="1" smtClean="0"/>
              <a:t>Sie</a:t>
            </a:r>
            <a:r>
              <a:rPr lang="en-US" dirty="0" smtClean="0"/>
              <a:t> </a:t>
            </a:r>
            <a:r>
              <a:rPr lang="en-US" dirty="0" err="1" smtClean="0"/>
              <a:t>heißt</a:t>
            </a:r>
            <a:r>
              <a:rPr lang="en-US" dirty="0" smtClean="0"/>
              <a:t> Isa. </a:t>
            </a:r>
            <a:r>
              <a:rPr lang="en-US" dirty="0" err="1" smtClean="0"/>
              <a:t>Sie</a:t>
            </a:r>
            <a:r>
              <a:rPr lang="en-US" dirty="0" smtClean="0"/>
              <a:t> </a:t>
            </a:r>
            <a:r>
              <a:rPr lang="en-US" dirty="0" err="1" smtClean="0"/>
              <a:t>ist</a:t>
            </a:r>
            <a:r>
              <a:rPr lang="en-US" dirty="0" smtClean="0"/>
              <a:t> 12 </a:t>
            </a:r>
            <a:r>
              <a:rPr lang="en-US" dirty="0" err="1" smtClean="0"/>
              <a:t>Jahre</a:t>
            </a:r>
            <a:r>
              <a:rPr lang="en-US" dirty="0" smtClean="0"/>
              <a:t> alt. Isa hat </a:t>
            </a:r>
            <a:r>
              <a:rPr lang="en-US" dirty="0" err="1" smtClean="0"/>
              <a:t>ein</a:t>
            </a:r>
            <a:r>
              <a:rPr lang="en-US" dirty="0" smtClean="0"/>
              <a:t> </a:t>
            </a:r>
            <a:r>
              <a:rPr lang="en-US" dirty="0" err="1" smtClean="0"/>
              <a:t>braune</a:t>
            </a:r>
            <a:r>
              <a:rPr lang="en-US" dirty="0" smtClean="0"/>
              <a:t> </a:t>
            </a:r>
            <a:r>
              <a:rPr lang="en-US" dirty="0" err="1" smtClean="0"/>
              <a:t>kurze</a:t>
            </a:r>
            <a:r>
              <a:rPr lang="en-US" dirty="0" smtClean="0"/>
              <a:t> </a:t>
            </a:r>
            <a:r>
              <a:rPr lang="en-US" dirty="0" err="1" smtClean="0"/>
              <a:t>Haare</a:t>
            </a:r>
            <a:r>
              <a:rPr lang="en-US" dirty="0" smtClean="0"/>
              <a:t> und </a:t>
            </a:r>
            <a:r>
              <a:rPr lang="en-US" dirty="0" err="1" smtClean="0"/>
              <a:t>sie</a:t>
            </a:r>
            <a:r>
              <a:rPr lang="en-US" dirty="0" smtClean="0"/>
              <a:t> hat </a:t>
            </a:r>
            <a:r>
              <a:rPr lang="en-US" dirty="0" err="1" smtClean="0"/>
              <a:t>eine</a:t>
            </a:r>
            <a:r>
              <a:rPr lang="en-US" dirty="0" smtClean="0"/>
              <a:t> </a:t>
            </a:r>
            <a:r>
              <a:rPr lang="en-US" dirty="0" err="1" smtClean="0"/>
              <a:t>Brille</a:t>
            </a:r>
            <a:r>
              <a:rPr lang="en-US" dirty="0" smtClean="0"/>
              <a:t>. </a:t>
            </a:r>
          </a:p>
          <a:p>
            <a:endParaRPr lang="en-US" dirty="0"/>
          </a:p>
          <a:p>
            <a:r>
              <a:rPr lang="en-US" dirty="0" smtClean="0"/>
              <a:t>Negations:</a:t>
            </a:r>
          </a:p>
          <a:p>
            <a:r>
              <a:rPr lang="en-US" dirty="0" smtClean="0"/>
              <a:t>Phil hat </a:t>
            </a:r>
            <a:r>
              <a:rPr lang="en-US" u="sng" dirty="0" err="1" smtClean="0"/>
              <a:t>kein</a:t>
            </a:r>
            <a:r>
              <a:rPr lang="en-US" dirty="0" smtClean="0"/>
              <a:t> </a:t>
            </a:r>
            <a:r>
              <a:rPr lang="en-US" dirty="0" err="1" smtClean="0"/>
              <a:t>Haustier</a:t>
            </a:r>
            <a:r>
              <a:rPr lang="en-US" dirty="0" smtClean="0"/>
              <a:t>.</a:t>
            </a:r>
          </a:p>
          <a:p>
            <a:r>
              <a:rPr lang="en-US" dirty="0" smtClean="0"/>
              <a:t>Phil hat </a:t>
            </a:r>
            <a:r>
              <a:rPr lang="en-US" u="sng" dirty="0" err="1" smtClean="0"/>
              <a:t>keinen</a:t>
            </a:r>
            <a:r>
              <a:rPr lang="en-US" dirty="0" smtClean="0"/>
              <a:t> </a:t>
            </a:r>
            <a:r>
              <a:rPr lang="en-US" dirty="0" err="1" smtClean="0"/>
              <a:t>Bruder</a:t>
            </a:r>
            <a:r>
              <a:rPr lang="en-US" dirty="0" smtClean="0"/>
              <a:t>.</a:t>
            </a:r>
          </a:p>
          <a:p>
            <a:r>
              <a:rPr lang="en-US" dirty="0" smtClean="0"/>
              <a:t>Phil hat </a:t>
            </a:r>
            <a:r>
              <a:rPr lang="en-US" u="sng" dirty="0" err="1" smtClean="0"/>
              <a:t>keine</a:t>
            </a:r>
            <a:r>
              <a:rPr lang="en-US" u="sng" dirty="0" smtClean="0"/>
              <a:t> </a:t>
            </a:r>
            <a:r>
              <a:rPr lang="en-US" dirty="0" err="1" smtClean="0"/>
              <a:t>Schwester</a:t>
            </a:r>
            <a:r>
              <a:rPr lang="en-US" dirty="0" smtClean="0"/>
              <a:t>.</a:t>
            </a:r>
          </a:p>
          <a:p>
            <a:r>
              <a:rPr lang="en-US" dirty="0" smtClean="0"/>
              <a:t>Phil hat </a:t>
            </a:r>
            <a:r>
              <a:rPr lang="en-US" u="sng" dirty="0" err="1" smtClean="0"/>
              <a:t>keine</a:t>
            </a:r>
            <a:r>
              <a:rPr lang="en-US" dirty="0" smtClean="0"/>
              <a:t> </a:t>
            </a:r>
            <a:r>
              <a:rPr lang="en-US" dirty="0" err="1" smtClean="0"/>
              <a:t>Geschwister</a:t>
            </a:r>
            <a:r>
              <a:rPr lang="en-US" dirty="0" smtClean="0"/>
              <a:t>.</a:t>
            </a:r>
            <a:endParaRPr lang="en-US" dirty="0"/>
          </a:p>
        </p:txBody>
      </p:sp>
    </p:spTree>
    <p:extLst>
      <p:ext uri="{BB962C8B-B14F-4D97-AF65-F5344CB8AC3E}">
        <p14:creationId xmlns:p14="http://schemas.microsoft.com/office/powerpoint/2010/main" val="286944242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Beschreibe</a:t>
            </a:r>
            <a:r>
              <a:rPr lang="en-US" sz="3200" dirty="0" smtClean="0"/>
              <a:t> die </a:t>
            </a:r>
            <a:r>
              <a:rPr lang="en-US" sz="3200" dirty="0" err="1" smtClean="0"/>
              <a:t>Familienmitglieder</a:t>
            </a:r>
            <a:endParaRPr lang="en-US" sz="3200" dirty="0"/>
          </a:p>
        </p:txBody>
      </p:sp>
      <p:sp>
        <p:nvSpPr>
          <p:cNvPr id="3" name="Content Placeholder 2"/>
          <p:cNvSpPr>
            <a:spLocks noGrp="1"/>
          </p:cNvSpPr>
          <p:nvPr>
            <p:ph sz="half" idx="1"/>
          </p:nvPr>
        </p:nvSpPr>
        <p:spPr/>
        <p:txBody>
          <a:bodyPr>
            <a:noAutofit/>
          </a:bodyPr>
          <a:lstStyle/>
          <a:p>
            <a:pPr marL="114300" indent="0">
              <a:buNone/>
            </a:pPr>
            <a:r>
              <a:rPr lang="en-US" sz="1600" dirty="0" smtClean="0"/>
              <a:t>Das </a:t>
            </a:r>
            <a:r>
              <a:rPr lang="en-US" sz="1600" dirty="0" err="1" smtClean="0"/>
              <a:t>ist</a:t>
            </a:r>
            <a:r>
              <a:rPr lang="en-US" sz="1600" dirty="0" smtClean="0"/>
              <a:t> die </a:t>
            </a:r>
            <a:r>
              <a:rPr lang="en-US" sz="1600" dirty="0" err="1" smtClean="0"/>
              <a:t>Familie</a:t>
            </a:r>
            <a:r>
              <a:rPr lang="en-US" sz="1600" dirty="0" smtClean="0"/>
              <a:t> von Tom und </a:t>
            </a:r>
            <a:r>
              <a:rPr lang="en-US" sz="1600" dirty="0" err="1" smtClean="0"/>
              <a:t>Anja</a:t>
            </a:r>
            <a:r>
              <a:rPr lang="en-US" sz="1600" dirty="0" smtClean="0"/>
              <a:t>. </a:t>
            </a:r>
          </a:p>
          <a:p>
            <a:pPr marL="114300" indent="0">
              <a:buNone/>
            </a:pPr>
            <a:r>
              <a:rPr lang="en-US" sz="1600" dirty="0" smtClean="0"/>
              <a:t>Tom und </a:t>
            </a:r>
            <a:r>
              <a:rPr lang="en-US" sz="1600" dirty="0" err="1" smtClean="0"/>
              <a:t>Anja</a:t>
            </a:r>
            <a:r>
              <a:rPr lang="en-US" sz="1600" dirty="0" smtClean="0"/>
              <a:t> </a:t>
            </a:r>
            <a:r>
              <a:rPr lang="en-US" sz="1600" dirty="0" err="1" smtClean="0"/>
              <a:t>sind</a:t>
            </a:r>
            <a:r>
              <a:rPr lang="en-US" sz="1600" dirty="0" smtClean="0"/>
              <a:t> </a:t>
            </a:r>
            <a:r>
              <a:rPr lang="en-US" sz="1600" dirty="0" err="1" smtClean="0"/>
              <a:t>Geschwister</a:t>
            </a:r>
            <a:r>
              <a:rPr lang="en-US" sz="1600" dirty="0" smtClean="0"/>
              <a:t>.</a:t>
            </a:r>
          </a:p>
          <a:p>
            <a:pPr marL="114300" indent="0">
              <a:buNone/>
            </a:pPr>
            <a:endParaRPr lang="en-US" sz="1600" dirty="0" smtClean="0"/>
          </a:p>
          <a:p>
            <a:r>
              <a:rPr lang="en-US" sz="1600" dirty="0" err="1" smtClean="0"/>
              <a:t>Wer</a:t>
            </a:r>
            <a:r>
              <a:rPr lang="en-US" sz="1600" dirty="0" smtClean="0"/>
              <a:t> </a:t>
            </a:r>
            <a:r>
              <a:rPr lang="en-US" sz="1600" dirty="0" err="1" smtClean="0"/>
              <a:t>ist</a:t>
            </a:r>
            <a:r>
              <a:rPr lang="en-US" sz="1600" dirty="0" smtClean="0"/>
              <a:t> das?</a:t>
            </a:r>
          </a:p>
          <a:p>
            <a:r>
              <a:rPr lang="en-US" sz="1600" dirty="0" smtClean="0"/>
              <a:t>Wie </a:t>
            </a:r>
            <a:r>
              <a:rPr lang="en-US" sz="1600" dirty="0" err="1" smtClean="0"/>
              <a:t>sieht</a:t>
            </a:r>
            <a:r>
              <a:rPr lang="en-US" sz="1600" dirty="0" smtClean="0"/>
              <a:t> Toms ….. </a:t>
            </a:r>
            <a:r>
              <a:rPr lang="en-US" sz="1600" dirty="0" err="1" smtClean="0"/>
              <a:t>aus</a:t>
            </a:r>
            <a:r>
              <a:rPr lang="en-US" sz="1600" dirty="0" smtClean="0"/>
              <a:t>?</a:t>
            </a:r>
          </a:p>
          <a:p>
            <a:r>
              <a:rPr lang="en-US" sz="1600" dirty="0" smtClean="0"/>
              <a:t>Wie </a:t>
            </a:r>
            <a:r>
              <a:rPr lang="en-US" sz="1600" dirty="0" err="1" smtClean="0"/>
              <a:t>sieht</a:t>
            </a:r>
            <a:r>
              <a:rPr lang="en-US" sz="1600" dirty="0" smtClean="0"/>
              <a:t> </a:t>
            </a:r>
            <a:r>
              <a:rPr lang="en-US" sz="1600" dirty="0" err="1" smtClean="0"/>
              <a:t>sein</a:t>
            </a:r>
            <a:r>
              <a:rPr lang="en-US" sz="1600" dirty="0" smtClean="0"/>
              <a:t>(e) ….. </a:t>
            </a:r>
            <a:r>
              <a:rPr lang="en-US" sz="1600" dirty="0" err="1" smtClean="0"/>
              <a:t>aus</a:t>
            </a:r>
            <a:r>
              <a:rPr lang="en-US" sz="1600" dirty="0" smtClean="0"/>
              <a:t>?</a:t>
            </a:r>
          </a:p>
          <a:p>
            <a:r>
              <a:rPr lang="en-US" sz="1600" dirty="0" smtClean="0"/>
              <a:t>Wie </a:t>
            </a:r>
            <a:r>
              <a:rPr lang="en-US" sz="1600" dirty="0" err="1" smtClean="0"/>
              <a:t>ist</a:t>
            </a:r>
            <a:r>
              <a:rPr lang="en-US" sz="1600" dirty="0" smtClean="0"/>
              <a:t> </a:t>
            </a:r>
            <a:r>
              <a:rPr lang="en-US" sz="1600" dirty="0" err="1" smtClean="0"/>
              <a:t>sein</a:t>
            </a:r>
            <a:r>
              <a:rPr lang="en-US" sz="1600" dirty="0" smtClean="0"/>
              <a:t>(e) …. ? (trait)</a:t>
            </a:r>
          </a:p>
          <a:p>
            <a:endParaRPr lang="en-US" sz="1600" dirty="0" smtClean="0"/>
          </a:p>
          <a:p>
            <a:r>
              <a:rPr lang="en-US" sz="1600" dirty="0" smtClean="0"/>
              <a:t>Wie </a:t>
            </a:r>
            <a:r>
              <a:rPr lang="en-US" sz="1600" dirty="0" err="1" smtClean="0"/>
              <a:t>sieht</a:t>
            </a:r>
            <a:r>
              <a:rPr lang="en-US" sz="1600" dirty="0" smtClean="0"/>
              <a:t> </a:t>
            </a:r>
            <a:r>
              <a:rPr lang="en-US" sz="1600" dirty="0" err="1" smtClean="0"/>
              <a:t>Anjas</a:t>
            </a:r>
            <a:r>
              <a:rPr lang="en-US" sz="1600" dirty="0" smtClean="0"/>
              <a:t> …. </a:t>
            </a:r>
            <a:r>
              <a:rPr lang="en-US" sz="1600" dirty="0" err="1" smtClean="0"/>
              <a:t>aus</a:t>
            </a:r>
            <a:r>
              <a:rPr lang="en-US" sz="1600" dirty="0" smtClean="0"/>
              <a:t>?</a:t>
            </a:r>
          </a:p>
          <a:p>
            <a:r>
              <a:rPr lang="en-US" sz="1600" dirty="0" smtClean="0"/>
              <a:t>Wie </a:t>
            </a:r>
            <a:r>
              <a:rPr lang="en-US" sz="1600" dirty="0" err="1" smtClean="0"/>
              <a:t>sieht</a:t>
            </a:r>
            <a:r>
              <a:rPr lang="en-US" sz="1600" dirty="0" smtClean="0"/>
              <a:t> </a:t>
            </a:r>
            <a:r>
              <a:rPr lang="en-US" sz="1600" dirty="0" err="1" smtClean="0"/>
              <a:t>ihr</a:t>
            </a:r>
            <a:r>
              <a:rPr lang="en-US" sz="1600" dirty="0" smtClean="0"/>
              <a:t>(e) …. </a:t>
            </a:r>
            <a:r>
              <a:rPr lang="en-US" sz="1600" dirty="0" err="1" smtClean="0"/>
              <a:t>aus</a:t>
            </a:r>
            <a:r>
              <a:rPr lang="en-US" sz="1600" dirty="0" smtClean="0"/>
              <a:t>?</a:t>
            </a:r>
          </a:p>
          <a:p>
            <a:r>
              <a:rPr lang="en-US" sz="1600" dirty="0"/>
              <a:t>Wie </a:t>
            </a:r>
            <a:r>
              <a:rPr lang="en-US" sz="1600" dirty="0" err="1"/>
              <a:t>ist</a:t>
            </a:r>
            <a:r>
              <a:rPr lang="en-US" sz="1600" dirty="0"/>
              <a:t> </a:t>
            </a:r>
            <a:r>
              <a:rPr lang="en-US" sz="1600" dirty="0" err="1" smtClean="0"/>
              <a:t>ihr</a:t>
            </a:r>
            <a:r>
              <a:rPr lang="en-US" sz="1600" dirty="0" smtClean="0"/>
              <a:t>(</a:t>
            </a:r>
            <a:r>
              <a:rPr lang="en-US" sz="1600" dirty="0"/>
              <a:t>e) …. ? (trait)</a:t>
            </a:r>
          </a:p>
          <a:p>
            <a:endParaRPr lang="en-US" sz="1600" dirty="0" smtClean="0"/>
          </a:p>
          <a:p>
            <a:endParaRPr lang="en-US" sz="1600" dirty="0"/>
          </a:p>
          <a:p>
            <a:r>
              <a:rPr lang="en-US" sz="1600" dirty="0" smtClean="0"/>
              <a:t>Wie </a:t>
            </a:r>
            <a:r>
              <a:rPr lang="en-US" sz="1600" dirty="0" err="1" smtClean="0"/>
              <a:t>sehen</a:t>
            </a:r>
            <a:r>
              <a:rPr lang="en-US" sz="1600" dirty="0" smtClean="0"/>
              <a:t> </a:t>
            </a:r>
            <a:r>
              <a:rPr lang="en-US" sz="1600" dirty="0" err="1" smtClean="0"/>
              <a:t>ihre</a:t>
            </a:r>
            <a:r>
              <a:rPr lang="en-US" sz="1600" dirty="0" smtClean="0"/>
              <a:t> (plural – their) </a:t>
            </a:r>
            <a:r>
              <a:rPr lang="en-US" sz="1600" dirty="0" err="1" smtClean="0"/>
              <a:t>Eltern</a:t>
            </a:r>
            <a:r>
              <a:rPr lang="en-US" sz="1600" dirty="0" smtClean="0"/>
              <a:t> </a:t>
            </a:r>
            <a:r>
              <a:rPr lang="en-US" sz="1600" dirty="0" err="1" smtClean="0"/>
              <a:t>aus</a:t>
            </a:r>
            <a:r>
              <a:rPr lang="en-US" sz="1600" dirty="0" smtClean="0"/>
              <a:t>? </a:t>
            </a:r>
          </a:p>
          <a:p>
            <a:r>
              <a:rPr lang="en-US" sz="1600" dirty="0" smtClean="0"/>
              <a:t>Wie </a:t>
            </a:r>
            <a:r>
              <a:rPr lang="en-US" sz="1600" dirty="0" err="1" smtClean="0"/>
              <a:t>sehen</a:t>
            </a:r>
            <a:r>
              <a:rPr lang="en-US" sz="1600" dirty="0" smtClean="0"/>
              <a:t> </a:t>
            </a:r>
            <a:r>
              <a:rPr lang="en-US" sz="1600" dirty="0" err="1"/>
              <a:t>i</a:t>
            </a:r>
            <a:r>
              <a:rPr lang="en-US" sz="1600" dirty="0" err="1" smtClean="0"/>
              <a:t>hre</a:t>
            </a:r>
            <a:r>
              <a:rPr lang="en-US" sz="1600" dirty="0" smtClean="0"/>
              <a:t> </a:t>
            </a:r>
            <a:r>
              <a:rPr lang="en-US" sz="1600" dirty="0" err="1" smtClean="0"/>
              <a:t>Großeltern</a:t>
            </a:r>
            <a:r>
              <a:rPr lang="en-US" sz="1600" dirty="0" smtClean="0"/>
              <a:t> </a:t>
            </a:r>
            <a:r>
              <a:rPr lang="en-US" sz="1600" dirty="0" err="1" smtClean="0"/>
              <a:t>aus</a:t>
            </a:r>
            <a:r>
              <a:rPr lang="en-US" sz="1600" dirty="0" smtClean="0"/>
              <a:t>? </a:t>
            </a:r>
            <a:endParaRPr lang="en-US" sz="1600" dirty="0"/>
          </a:p>
        </p:txBody>
      </p:sp>
      <p:sp>
        <p:nvSpPr>
          <p:cNvPr id="4" name="Content Placeholder 3"/>
          <p:cNvSpPr>
            <a:spLocks noGrp="1"/>
          </p:cNvSpPr>
          <p:nvPr>
            <p:ph sz="half" idx="2"/>
          </p:nvPr>
        </p:nvSpPr>
        <p:spPr/>
        <p:txBody>
          <a:bodyPr>
            <a:normAutofit fontScale="62500" lnSpcReduction="20000"/>
          </a:bodyPr>
          <a:lstStyle/>
          <a:p>
            <a:r>
              <a:rPr lang="en-US" sz="2900" dirty="0" smtClean="0"/>
              <a:t>die Mutter, der </a:t>
            </a:r>
            <a:r>
              <a:rPr lang="en-US" sz="2900" dirty="0" err="1" smtClean="0"/>
              <a:t>Vater</a:t>
            </a:r>
            <a:endParaRPr lang="en-US" sz="2900" dirty="0" smtClean="0"/>
          </a:p>
          <a:p>
            <a:r>
              <a:rPr lang="en-US" sz="2900" dirty="0" smtClean="0"/>
              <a:t>die </a:t>
            </a:r>
            <a:r>
              <a:rPr lang="en-US" sz="2900" dirty="0" err="1" smtClean="0"/>
              <a:t>Schwester</a:t>
            </a:r>
            <a:r>
              <a:rPr lang="en-US" sz="2900" dirty="0" smtClean="0"/>
              <a:t>, der </a:t>
            </a:r>
            <a:r>
              <a:rPr lang="en-US" sz="2900" dirty="0" err="1" smtClean="0"/>
              <a:t>Bruder</a:t>
            </a:r>
            <a:endParaRPr lang="en-US" sz="2900" dirty="0" smtClean="0"/>
          </a:p>
          <a:p>
            <a:r>
              <a:rPr lang="en-US" sz="2900" dirty="0" smtClean="0"/>
              <a:t>die </a:t>
            </a:r>
            <a:r>
              <a:rPr lang="en-US" sz="2900" dirty="0" err="1" smtClean="0"/>
              <a:t>Tante</a:t>
            </a:r>
            <a:r>
              <a:rPr lang="en-US" sz="2900" dirty="0" smtClean="0"/>
              <a:t>, der </a:t>
            </a:r>
            <a:r>
              <a:rPr lang="en-US" sz="2900" dirty="0" err="1" smtClean="0"/>
              <a:t>Onkel</a:t>
            </a:r>
            <a:endParaRPr lang="en-US" sz="2900" dirty="0" smtClean="0"/>
          </a:p>
          <a:p>
            <a:r>
              <a:rPr lang="en-US" sz="2900" dirty="0" smtClean="0"/>
              <a:t>die </a:t>
            </a:r>
            <a:r>
              <a:rPr lang="en-US" sz="2900" dirty="0" err="1" smtClean="0"/>
              <a:t>Großmutter</a:t>
            </a:r>
            <a:r>
              <a:rPr lang="en-US" sz="2900" dirty="0" smtClean="0"/>
              <a:t>, der </a:t>
            </a:r>
            <a:r>
              <a:rPr lang="en-US" sz="2900" dirty="0" err="1" smtClean="0"/>
              <a:t>Großvater</a:t>
            </a:r>
            <a:endParaRPr lang="en-US" sz="2900" dirty="0" smtClean="0"/>
          </a:p>
          <a:p>
            <a:r>
              <a:rPr lang="en-US" sz="2900" dirty="0" smtClean="0"/>
              <a:t>die </a:t>
            </a:r>
            <a:r>
              <a:rPr lang="en-US" sz="2900" dirty="0" err="1" smtClean="0"/>
              <a:t>Cousine</a:t>
            </a:r>
            <a:r>
              <a:rPr lang="en-US" sz="2900" dirty="0" smtClean="0"/>
              <a:t>, der Cousin</a:t>
            </a:r>
          </a:p>
          <a:p>
            <a:r>
              <a:rPr lang="en-US" sz="2900" dirty="0" smtClean="0"/>
              <a:t>die </a:t>
            </a:r>
            <a:r>
              <a:rPr lang="en-US" sz="2900" dirty="0" err="1" smtClean="0"/>
              <a:t>Eltern</a:t>
            </a:r>
            <a:endParaRPr lang="en-US" sz="2900" dirty="0" smtClean="0"/>
          </a:p>
          <a:p>
            <a:r>
              <a:rPr lang="en-US" sz="2900" dirty="0" smtClean="0"/>
              <a:t>die </a:t>
            </a:r>
            <a:r>
              <a:rPr lang="en-US" sz="2900" dirty="0" err="1" smtClean="0"/>
              <a:t>Großeltern</a:t>
            </a:r>
            <a:endParaRPr lang="en-US" sz="2900" dirty="0" smtClean="0"/>
          </a:p>
          <a:p>
            <a:r>
              <a:rPr lang="en-US" sz="2900" dirty="0" smtClean="0"/>
              <a:t>die </a:t>
            </a:r>
            <a:r>
              <a:rPr lang="en-US" sz="2900" dirty="0" err="1" smtClean="0"/>
              <a:t>Geschwister</a:t>
            </a:r>
            <a:endParaRPr lang="en-US" sz="2900" dirty="0" smtClean="0"/>
          </a:p>
          <a:p>
            <a:r>
              <a:rPr lang="en-US" sz="2900" dirty="0" smtClean="0"/>
              <a:t>die Frau, der Mann</a:t>
            </a:r>
          </a:p>
          <a:p>
            <a:r>
              <a:rPr lang="en-US" sz="2900" dirty="0" smtClean="0"/>
              <a:t>die </a:t>
            </a:r>
            <a:r>
              <a:rPr lang="en-US" sz="2900" dirty="0" err="1" smtClean="0"/>
              <a:t>Haustiere</a:t>
            </a:r>
            <a:endParaRPr lang="en-US" sz="2900" dirty="0" smtClean="0"/>
          </a:p>
          <a:p>
            <a:r>
              <a:rPr lang="en-US" sz="2900" dirty="0" smtClean="0"/>
              <a:t>die </a:t>
            </a:r>
            <a:r>
              <a:rPr lang="en-US" sz="2900" dirty="0" err="1" smtClean="0"/>
              <a:t>Katze</a:t>
            </a:r>
            <a:r>
              <a:rPr lang="en-US" sz="2900" dirty="0" smtClean="0"/>
              <a:t>, der </a:t>
            </a:r>
            <a:r>
              <a:rPr lang="en-US" sz="2900" dirty="0" err="1" smtClean="0"/>
              <a:t>Hund</a:t>
            </a:r>
            <a:endParaRPr lang="en-US" sz="2900" dirty="0" smtClean="0"/>
          </a:p>
          <a:p>
            <a:endParaRPr lang="en-US" sz="2900" dirty="0"/>
          </a:p>
          <a:p>
            <a:r>
              <a:rPr lang="en-US" sz="2900" dirty="0" smtClean="0"/>
              <a:t>die </a:t>
            </a:r>
            <a:r>
              <a:rPr lang="en-US" sz="2900" dirty="0" err="1" smtClean="0"/>
              <a:t>Nichte</a:t>
            </a:r>
            <a:r>
              <a:rPr lang="en-US" sz="2900" dirty="0" smtClean="0"/>
              <a:t>, der </a:t>
            </a:r>
            <a:r>
              <a:rPr lang="en-US" sz="2900" dirty="0" err="1" smtClean="0"/>
              <a:t>Neffe</a:t>
            </a:r>
            <a:endParaRPr lang="en-US" sz="2900" dirty="0" smtClean="0"/>
          </a:p>
          <a:p>
            <a:r>
              <a:rPr lang="en-US" sz="2900" dirty="0" smtClean="0"/>
              <a:t>die </a:t>
            </a:r>
            <a:r>
              <a:rPr lang="en-US" sz="2900" dirty="0" err="1" smtClean="0"/>
              <a:t>Zwillinge</a:t>
            </a:r>
            <a:endParaRPr lang="en-US" sz="2900" dirty="0" smtClean="0"/>
          </a:p>
          <a:p>
            <a:r>
              <a:rPr lang="en-US" sz="2900" dirty="0" smtClean="0"/>
              <a:t>die </a:t>
            </a:r>
            <a:r>
              <a:rPr lang="en-US" sz="2900" dirty="0" err="1" smtClean="0"/>
              <a:t>Enkelin</a:t>
            </a:r>
            <a:r>
              <a:rPr lang="en-US" sz="2900" dirty="0" smtClean="0"/>
              <a:t>, der </a:t>
            </a:r>
            <a:r>
              <a:rPr lang="en-US" sz="2900" dirty="0" err="1" smtClean="0"/>
              <a:t>Enkel</a:t>
            </a:r>
            <a:endParaRPr lang="en-US" sz="2900" dirty="0" smtClean="0"/>
          </a:p>
          <a:p>
            <a:r>
              <a:rPr lang="en-US" sz="2900" dirty="0" smtClean="0"/>
              <a:t>die </a:t>
            </a:r>
            <a:r>
              <a:rPr lang="en-US" sz="2900" dirty="0" err="1" smtClean="0"/>
              <a:t>Freundin</a:t>
            </a:r>
            <a:r>
              <a:rPr lang="en-US" sz="2900" dirty="0" smtClean="0"/>
              <a:t>, der Freund</a:t>
            </a:r>
          </a:p>
          <a:p>
            <a:endParaRPr lang="en-US" dirty="0" smtClean="0"/>
          </a:p>
        </p:txBody>
      </p:sp>
    </p:spTree>
    <p:extLst>
      <p:ext uri="{BB962C8B-B14F-4D97-AF65-F5344CB8AC3E}">
        <p14:creationId xmlns:p14="http://schemas.microsoft.com/office/powerpoint/2010/main" val="107820147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haben</a:t>
            </a:r>
            <a:r>
              <a:rPr lang="en-US" dirty="0" smtClean="0"/>
              <a:t> – to have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0901807"/>
              </p:ext>
            </p:extLst>
          </p:nvPr>
        </p:nvGraphicFramePr>
        <p:xfrm>
          <a:off x="457200" y="1417636"/>
          <a:ext cx="7620000" cy="3887630"/>
        </p:xfrm>
        <a:graphic>
          <a:graphicData uri="http://schemas.openxmlformats.org/drawingml/2006/table">
            <a:tbl>
              <a:tblPr firstRow="1" bandRow="1">
                <a:tableStyleId>{5C22544A-7EE6-4342-B048-85BDC9FD1C3A}</a:tableStyleId>
              </a:tblPr>
              <a:tblGrid>
                <a:gridCol w="812894"/>
                <a:gridCol w="3094165"/>
                <a:gridCol w="3712941"/>
              </a:tblGrid>
              <a:tr h="777526">
                <a:tc>
                  <a:txBody>
                    <a:bodyPr/>
                    <a:lstStyle/>
                    <a:p>
                      <a:endParaRPr lang="en-US" dirty="0"/>
                    </a:p>
                  </a:txBody>
                  <a:tcPr/>
                </a:tc>
                <a:tc>
                  <a:txBody>
                    <a:bodyPr/>
                    <a:lstStyle/>
                    <a:p>
                      <a:pPr algn="ctr"/>
                      <a:r>
                        <a:rPr lang="en-US" dirty="0" smtClean="0"/>
                        <a:t>singular</a:t>
                      </a:r>
                      <a:endParaRPr lang="en-US" dirty="0"/>
                    </a:p>
                  </a:txBody>
                  <a:tcPr/>
                </a:tc>
                <a:tc>
                  <a:txBody>
                    <a:bodyPr/>
                    <a:lstStyle/>
                    <a:p>
                      <a:pPr algn="ctr"/>
                      <a:r>
                        <a:rPr lang="en-US" dirty="0" smtClean="0"/>
                        <a:t>plural</a:t>
                      </a:r>
                      <a:endParaRPr lang="en-US" dirty="0"/>
                    </a:p>
                  </a:txBody>
                  <a:tcPr/>
                </a:tc>
              </a:tr>
              <a:tr h="777526">
                <a:tc>
                  <a:txBody>
                    <a:bodyPr/>
                    <a:lstStyle/>
                    <a:p>
                      <a:r>
                        <a:rPr lang="en-US" dirty="0" smtClean="0"/>
                        <a:t>1.</a:t>
                      </a:r>
                      <a:endParaRPr lang="en-US" dirty="0"/>
                    </a:p>
                  </a:txBody>
                  <a:tcPr/>
                </a:tc>
                <a:tc>
                  <a:txBody>
                    <a:bodyPr/>
                    <a:lstStyle/>
                    <a:p>
                      <a:pPr algn="ctr"/>
                      <a:r>
                        <a:rPr lang="en-US" dirty="0" err="1" smtClean="0"/>
                        <a:t>ich</a:t>
                      </a:r>
                      <a:r>
                        <a:rPr lang="en-US" dirty="0" smtClean="0"/>
                        <a:t> </a:t>
                      </a:r>
                      <a:r>
                        <a:rPr lang="en-US" dirty="0" err="1" smtClean="0"/>
                        <a:t>habe</a:t>
                      </a:r>
                      <a:endParaRPr lang="en-US" dirty="0"/>
                    </a:p>
                  </a:txBody>
                  <a:tcPr/>
                </a:tc>
                <a:tc>
                  <a:txBody>
                    <a:bodyPr/>
                    <a:lstStyle/>
                    <a:p>
                      <a:pPr algn="ctr"/>
                      <a:r>
                        <a:rPr lang="en-US" dirty="0" err="1" smtClean="0"/>
                        <a:t>wir</a:t>
                      </a:r>
                      <a:r>
                        <a:rPr lang="en-US" dirty="0" smtClean="0"/>
                        <a:t> </a:t>
                      </a:r>
                      <a:r>
                        <a:rPr lang="en-US" dirty="0" err="1" smtClean="0"/>
                        <a:t>haben</a:t>
                      </a:r>
                      <a:endParaRPr lang="en-US" dirty="0"/>
                    </a:p>
                  </a:txBody>
                  <a:tcPr/>
                </a:tc>
              </a:tr>
              <a:tr h="777526">
                <a:tc>
                  <a:txBody>
                    <a:bodyPr/>
                    <a:lstStyle/>
                    <a:p>
                      <a:r>
                        <a:rPr lang="en-US" dirty="0" smtClean="0"/>
                        <a:t>2.</a:t>
                      </a:r>
                      <a:endParaRPr lang="en-US" dirty="0"/>
                    </a:p>
                  </a:txBody>
                  <a:tcPr/>
                </a:tc>
                <a:tc>
                  <a:txBody>
                    <a:bodyPr/>
                    <a:lstStyle/>
                    <a:p>
                      <a:pPr algn="ctr"/>
                      <a:r>
                        <a:rPr lang="en-US" dirty="0" smtClean="0"/>
                        <a:t>du</a:t>
                      </a:r>
                      <a:r>
                        <a:rPr lang="en-US" baseline="0" dirty="0" smtClean="0"/>
                        <a:t> </a:t>
                      </a:r>
                      <a:r>
                        <a:rPr lang="en-US" baseline="0" dirty="0" smtClean="0">
                          <a:solidFill>
                            <a:srgbClr val="FF0000"/>
                          </a:solidFill>
                        </a:rPr>
                        <a:t>hast</a:t>
                      </a:r>
                      <a:endParaRPr lang="en-US" dirty="0">
                        <a:solidFill>
                          <a:srgbClr val="FF0000"/>
                        </a:solidFill>
                      </a:endParaRPr>
                    </a:p>
                  </a:txBody>
                  <a:tcPr/>
                </a:tc>
                <a:tc>
                  <a:txBody>
                    <a:bodyPr/>
                    <a:lstStyle/>
                    <a:p>
                      <a:pPr algn="ctr"/>
                      <a:r>
                        <a:rPr lang="en-US" dirty="0" err="1" smtClean="0"/>
                        <a:t>ihr</a:t>
                      </a:r>
                      <a:r>
                        <a:rPr lang="en-US" dirty="0" smtClean="0"/>
                        <a:t> </a:t>
                      </a:r>
                      <a:r>
                        <a:rPr lang="en-US" dirty="0" err="1" smtClean="0"/>
                        <a:t>habt</a:t>
                      </a:r>
                      <a:endParaRPr lang="en-US" dirty="0"/>
                    </a:p>
                  </a:txBody>
                  <a:tcPr/>
                </a:tc>
              </a:tr>
              <a:tr h="777526">
                <a:tc>
                  <a:txBody>
                    <a:bodyPr/>
                    <a:lstStyle/>
                    <a:p>
                      <a:r>
                        <a:rPr lang="en-US" dirty="0" smtClean="0"/>
                        <a:t>3.</a:t>
                      </a:r>
                      <a:endParaRPr lang="en-US" dirty="0"/>
                    </a:p>
                  </a:txBody>
                  <a:tcPr/>
                </a:tc>
                <a:tc>
                  <a:txBody>
                    <a:bodyPr/>
                    <a:lstStyle/>
                    <a:p>
                      <a:pPr algn="ctr"/>
                      <a:r>
                        <a:rPr lang="en-US" dirty="0" err="1" smtClean="0"/>
                        <a:t>er</a:t>
                      </a:r>
                      <a:r>
                        <a:rPr lang="en-US" dirty="0" smtClean="0"/>
                        <a:t>, </a:t>
                      </a:r>
                      <a:r>
                        <a:rPr lang="en-US" dirty="0" err="1" smtClean="0"/>
                        <a:t>sie</a:t>
                      </a:r>
                      <a:r>
                        <a:rPr lang="en-US" dirty="0" smtClean="0"/>
                        <a:t>, </a:t>
                      </a:r>
                      <a:r>
                        <a:rPr lang="en-US" dirty="0" err="1" smtClean="0"/>
                        <a:t>es</a:t>
                      </a:r>
                      <a:r>
                        <a:rPr lang="en-US" baseline="0" dirty="0" smtClean="0"/>
                        <a:t> </a:t>
                      </a:r>
                      <a:r>
                        <a:rPr lang="en-US" baseline="0" dirty="0" smtClean="0">
                          <a:solidFill>
                            <a:srgbClr val="FF0000"/>
                          </a:solidFill>
                        </a:rPr>
                        <a:t>hat</a:t>
                      </a:r>
                      <a:endParaRPr lang="en-US" dirty="0">
                        <a:solidFill>
                          <a:srgbClr val="FF0000"/>
                        </a:solidFill>
                      </a:endParaRPr>
                    </a:p>
                  </a:txBody>
                  <a:tcPr/>
                </a:tc>
                <a:tc>
                  <a:txBody>
                    <a:bodyPr/>
                    <a:lstStyle/>
                    <a:p>
                      <a:pPr algn="ctr"/>
                      <a:r>
                        <a:rPr lang="en-US" dirty="0" err="1" smtClean="0"/>
                        <a:t>sie</a:t>
                      </a:r>
                      <a:r>
                        <a:rPr lang="en-US" baseline="0" dirty="0" smtClean="0"/>
                        <a:t> </a:t>
                      </a:r>
                      <a:r>
                        <a:rPr lang="en-US" baseline="0" dirty="0" err="1" smtClean="0"/>
                        <a:t>haben</a:t>
                      </a:r>
                      <a:endParaRPr lang="en-US" dirty="0"/>
                    </a:p>
                  </a:txBody>
                  <a:tcPr/>
                </a:tc>
              </a:tr>
              <a:tr h="777526">
                <a:tc>
                  <a:txBody>
                    <a:bodyPr/>
                    <a:lstStyle/>
                    <a:p>
                      <a:r>
                        <a:rPr lang="en-US" dirty="0" smtClean="0"/>
                        <a:t>2. F</a:t>
                      </a:r>
                      <a:endParaRPr lang="en-US" dirty="0"/>
                    </a:p>
                  </a:txBody>
                  <a:tcPr/>
                </a:tc>
                <a:tc>
                  <a:txBody>
                    <a:bodyPr/>
                    <a:lstStyle/>
                    <a:p>
                      <a:pPr algn="ctr"/>
                      <a:r>
                        <a:rPr lang="en-US" dirty="0" err="1" smtClean="0"/>
                        <a:t>Sie</a:t>
                      </a:r>
                      <a:r>
                        <a:rPr lang="en-US" dirty="0" smtClean="0"/>
                        <a:t> </a:t>
                      </a:r>
                      <a:r>
                        <a:rPr lang="en-US" dirty="0" err="1" smtClean="0"/>
                        <a:t>haben</a:t>
                      </a:r>
                      <a:endParaRPr lang="en-US" dirty="0"/>
                    </a:p>
                  </a:txBody>
                  <a:tcPr/>
                </a:tc>
                <a:tc>
                  <a:txBody>
                    <a:bodyPr/>
                    <a:lstStyle/>
                    <a:p>
                      <a:pPr algn="ctr"/>
                      <a:r>
                        <a:rPr lang="en-US" dirty="0" err="1" smtClean="0"/>
                        <a:t>Sie</a:t>
                      </a:r>
                      <a:r>
                        <a:rPr lang="en-US" dirty="0" smtClean="0"/>
                        <a:t> </a:t>
                      </a:r>
                      <a:r>
                        <a:rPr lang="en-US" dirty="0" err="1" smtClean="0"/>
                        <a:t>haben</a:t>
                      </a:r>
                      <a:endParaRPr lang="en-US" dirty="0"/>
                    </a:p>
                  </a:txBody>
                  <a:tcPr/>
                </a:tc>
              </a:tr>
            </a:tbl>
          </a:graphicData>
        </a:graphic>
      </p:graphicFrame>
    </p:spTree>
    <p:extLst>
      <p:ext uri="{BB962C8B-B14F-4D97-AF65-F5344CB8AC3E}">
        <p14:creationId xmlns:p14="http://schemas.microsoft.com/office/powerpoint/2010/main" val="260933005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Meine</a:t>
            </a:r>
            <a:r>
              <a:rPr lang="en-US" dirty="0" smtClean="0"/>
              <a:t> </a:t>
            </a:r>
            <a:r>
              <a:rPr lang="en-US" dirty="0" err="1" smtClean="0"/>
              <a:t>Familie</a:t>
            </a:r>
            <a:r>
              <a:rPr lang="en-US" dirty="0"/>
              <a:t/>
            </a:r>
            <a:br>
              <a:rPr lang="en-US" dirty="0"/>
            </a:br>
            <a:r>
              <a:rPr lang="en-US" sz="1800" dirty="0" smtClean="0"/>
              <a:t>This is what you can show in your presentation</a:t>
            </a:r>
            <a:endParaRPr lang="en-US" dirty="0"/>
          </a:p>
        </p:txBody>
      </p:sp>
      <p:pic>
        <p:nvPicPr>
          <p:cNvPr id="7" name="Content Placeholder 6"/>
          <p:cNvPicPr>
            <a:picLocks noGrp="1" noChangeAspect="1"/>
          </p:cNvPicPr>
          <p:nvPr>
            <p:ph sz="half" idx="1"/>
          </p:nvPr>
        </p:nvPicPr>
        <p:blipFill>
          <a:blip r:embed="rId2"/>
          <a:srcRect l="9508" r="9508"/>
          <a:stretch>
            <a:fillRect/>
          </a:stretch>
        </p:blipFill>
        <p:spPr/>
      </p:pic>
      <p:sp>
        <p:nvSpPr>
          <p:cNvPr id="6" name="Content Placeholder 5"/>
          <p:cNvSpPr>
            <a:spLocks noGrp="1"/>
          </p:cNvSpPr>
          <p:nvPr>
            <p:ph sz="half" idx="2"/>
          </p:nvPr>
        </p:nvSpPr>
        <p:spPr/>
        <p:txBody>
          <a:bodyPr>
            <a:normAutofit fontScale="92500" lnSpcReduction="20000"/>
          </a:bodyPr>
          <a:lstStyle/>
          <a:p>
            <a:r>
              <a:rPr lang="en-US" dirty="0" smtClean="0"/>
              <a:t>1. </a:t>
            </a:r>
            <a:r>
              <a:rPr lang="en-US" dirty="0" err="1" smtClean="0"/>
              <a:t>Bruder</a:t>
            </a:r>
            <a:endParaRPr lang="en-US" dirty="0" smtClean="0"/>
          </a:p>
          <a:p>
            <a:r>
              <a:rPr lang="en-US" dirty="0" smtClean="0"/>
              <a:t>2. Helmut	</a:t>
            </a:r>
          </a:p>
          <a:p>
            <a:r>
              <a:rPr lang="en-US" dirty="0" smtClean="0"/>
              <a:t>3. 56</a:t>
            </a:r>
          </a:p>
          <a:p>
            <a:r>
              <a:rPr lang="en-US" dirty="0" smtClean="0"/>
              <a:t>4. Deutschland</a:t>
            </a:r>
          </a:p>
          <a:p>
            <a:r>
              <a:rPr lang="en-US" dirty="0" smtClean="0"/>
              <a:t>5. Bochum</a:t>
            </a:r>
          </a:p>
          <a:p>
            <a:r>
              <a:rPr lang="en-US" dirty="0" smtClean="0"/>
              <a:t>6. </a:t>
            </a:r>
            <a:r>
              <a:rPr lang="en-US" dirty="0" err="1" smtClean="0"/>
              <a:t>grün</a:t>
            </a:r>
            <a:endParaRPr lang="en-US" dirty="0" smtClean="0"/>
          </a:p>
          <a:p>
            <a:r>
              <a:rPr lang="en-US" dirty="0" smtClean="0"/>
              <a:t>7. blonde </a:t>
            </a:r>
            <a:r>
              <a:rPr lang="en-US" dirty="0" err="1" smtClean="0"/>
              <a:t>Haare</a:t>
            </a:r>
            <a:r>
              <a:rPr lang="en-US" dirty="0" smtClean="0"/>
              <a:t>, </a:t>
            </a:r>
            <a:r>
              <a:rPr lang="en-US" dirty="0" err="1" smtClean="0"/>
              <a:t>blaue</a:t>
            </a:r>
            <a:r>
              <a:rPr lang="en-US" dirty="0" smtClean="0"/>
              <a:t> </a:t>
            </a:r>
            <a:r>
              <a:rPr lang="en-US" dirty="0" err="1" smtClean="0"/>
              <a:t>Augen</a:t>
            </a:r>
            <a:endParaRPr lang="en-US" dirty="0" smtClean="0"/>
          </a:p>
          <a:p>
            <a:r>
              <a:rPr lang="en-US" dirty="0" err="1" smtClean="0"/>
              <a:t>sehr</a:t>
            </a:r>
            <a:r>
              <a:rPr lang="en-US" dirty="0" smtClean="0"/>
              <a:t> </a:t>
            </a:r>
            <a:r>
              <a:rPr lang="en-US" dirty="0" err="1" smtClean="0"/>
              <a:t>kurze</a:t>
            </a:r>
            <a:r>
              <a:rPr lang="en-US" dirty="0" smtClean="0"/>
              <a:t> </a:t>
            </a:r>
            <a:r>
              <a:rPr lang="en-US" dirty="0" err="1" smtClean="0"/>
              <a:t>Haare</a:t>
            </a:r>
            <a:endParaRPr lang="en-US" dirty="0" smtClean="0"/>
          </a:p>
          <a:p>
            <a:r>
              <a:rPr lang="en-US" dirty="0" err="1" smtClean="0"/>
              <a:t>keine</a:t>
            </a:r>
            <a:r>
              <a:rPr lang="en-US" dirty="0" smtClean="0"/>
              <a:t> </a:t>
            </a:r>
            <a:r>
              <a:rPr lang="en-US" dirty="0" err="1" smtClean="0"/>
              <a:t>Brille</a:t>
            </a:r>
            <a:endParaRPr lang="en-US" dirty="0" smtClean="0"/>
          </a:p>
          <a:p>
            <a:r>
              <a:rPr lang="en-US" dirty="0" smtClean="0"/>
              <a:t>8. </a:t>
            </a:r>
            <a:r>
              <a:rPr lang="en-US" dirty="0" err="1" smtClean="0"/>
              <a:t>mutig</a:t>
            </a:r>
            <a:r>
              <a:rPr lang="en-US" dirty="0" smtClean="0"/>
              <a:t>, </a:t>
            </a:r>
            <a:r>
              <a:rPr lang="en-US" dirty="0" err="1" smtClean="0"/>
              <a:t>klug</a:t>
            </a: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78995100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Meine</a:t>
            </a:r>
            <a:r>
              <a:rPr lang="en-US" dirty="0" smtClean="0"/>
              <a:t> </a:t>
            </a:r>
            <a:r>
              <a:rPr lang="en-US" dirty="0" err="1" smtClean="0"/>
              <a:t>Familie</a:t>
            </a:r>
            <a:r>
              <a:rPr lang="en-US" dirty="0" smtClean="0"/>
              <a:t/>
            </a:r>
            <a:br>
              <a:rPr lang="en-US" dirty="0" smtClean="0"/>
            </a:br>
            <a:r>
              <a:rPr lang="en-US" sz="1800" dirty="0" smtClean="0"/>
              <a:t>This is what I would like to hear (for a male family member)</a:t>
            </a:r>
            <a:endParaRPr lang="en-US" dirty="0"/>
          </a:p>
        </p:txBody>
      </p:sp>
      <p:pic>
        <p:nvPicPr>
          <p:cNvPr id="7" name="Content Placeholder 6"/>
          <p:cNvPicPr>
            <a:picLocks noGrp="1" noChangeAspect="1"/>
          </p:cNvPicPr>
          <p:nvPr>
            <p:ph sz="half" idx="1"/>
          </p:nvPr>
        </p:nvPicPr>
        <p:blipFill>
          <a:blip r:embed="rId2"/>
          <a:srcRect l="9508" r="9508"/>
          <a:stretch>
            <a:fillRect/>
          </a:stretch>
        </p:blipFill>
        <p:spPr>
          <a:xfrm>
            <a:off x="457200" y="1536192"/>
            <a:ext cx="2780492" cy="3489518"/>
          </a:xfrm>
        </p:spPr>
      </p:pic>
      <p:sp>
        <p:nvSpPr>
          <p:cNvPr id="6" name="Content Placeholder 5"/>
          <p:cNvSpPr>
            <a:spLocks noGrp="1"/>
          </p:cNvSpPr>
          <p:nvPr>
            <p:ph sz="half" idx="2"/>
          </p:nvPr>
        </p:nvSpPr>
        <p:spPr>
          <a:xfrm>
            <a:off x="3364397" y="1536192"/>
            <a:ext cx="4712803" cy="4590288"/>
          </a:xfrm>
        </p:spPr>
        <p:txBody>
          <a:bodyPr>
            <a:normAutofit fontScale="92500" lnSpcReduction="10000"/>
          </a:bodyPr>
          <a:lstStyle/>
          <a:p>
            <a:r>
              <a:rPr lang="en-US" dirty="0" smtClean="0"/>
              <a:t>1. Das </a:t>
            </a:r>
            <a:r>
              <a:rPr lang="en-US" dirty="0" err="1" smtClean="0"/>
              <a:t>ist</a:t>
            </a:r>
            <a:r>
              <a:rPr lang="en-US" dirty="0" smtClean="0"/>
              <a:t> </a:t>
            </a:r>
            <a:r>
              <a:rPr lang="en-US" dirty="0" err="1" smtClean="0"/>
              <a:t>mein</a:t>
            </a:r>
            <a:r>
              <a:rPr lang="en-US" dirty="0" smtClean="0"/>
              <a:t> </a:t>
            </a:r>
            <a:r>
              <a:rPr lang="en-US" dirty="0" err="1" smtClean="0"/>
              <a:t>Bruder</a:t>
            </a:r>
            <a:r>
              <a:rPr lang="en-US" dirty="0" smtClean="0"/>
              <a:t>.</a:t>
            </a:r>
          </a:p>
          <a:p>
            <a:r>
              <a:rPr lang="en-US" dirty="0" smtClean="0"/>
              <a:t>2. </a:t>
            </a:r>
            <a:r>
              <a:rPr lang="en-US" dirty="0" err="1" smtClean="0"/>
              <a:t>Er</a:t>
            </a:r>
            <a:r>
              <a:rPr lang="en-US" dirty="0" smtClean="0"/>
              <a:t> </a:t>
            </a:r>
            <a:r>
              <a:rPr lang="en-US" dirty="0" err="1" smtClean="0"/>
              <a:t>heißt</a:t>
            </a:r>
            <a:r>
              <a:rPr lang="en-US" dirty="0" smtClean="0"/>
              <a:t> Helmut.	</a:t>
            </a:r>
          </a:p>
          <a:p>
            <a:r>
              <a:rPr lang="en-US" dirty="0" smtClean="0"/>
              <a:t>3. </a:t>
            </a:r>
            <a:r>
              <a:rPr lang="en-US" dirty="0" err="1" smtClean="0"/>
              <a:t>Er</a:t>
            </a:r>
            <a:r>
              <a:rPr lang="en-US" dirty="0" smtClean="0"/>
              <a:t> </a:t>
            </a:r>
            <a:r>
              <a:rPr lang="en-US" dirty="0" err="1" smtClean="0"/>
              <a:t>ist</a:t>
            </a:r>
            <a:r>
              <a:rPr lang="en-US" dirty="0" smtClean="0"/>
              <a:t> 56 </a:t>
            </a:r>
            <a:r>
              <a:rPr lang="en-US" dirty="0" err="1" smtClean="0"/>
              <a:t>Jahre</a:t>
            </a:r>
            <a:r>
              <a:rPr lang="en-US" dirty="0" smtClean="0"/>
              <a:t> alt.</a:t>
            </a:r>
          </a:p>
          <a:p>
            <a:r>
              <a:rPr lang="en-US" dirty="0" smtClean="0"/>
              <a:t>4. </a:t>
            </a:r>
            <a:r>
              <a:rPr lang="en-US" dirty="0" err="1" smtClean="0"/>
              <a:t>Er</a:t>
            </a:r>
            <a:r>
              <a:rPr lang="en-US" dirty="0" smtClean="0"/>
              <a:t> </a:t>
            </a:r>
            <a:r>
              <a:rPr lang="en-US" dirty="0" err="1" smtClean="0"/>
              <a:t>kommt</a:t>
            </a:r>
            <a:r>
              <a:rPr lang="en-US" dirty="0" smtClean="0"/>
              <a:t> </a:t>
            </a:r>
            <a:r>
              <a:rPr lang="en-US" dirty="0" err="1" smtClean="0"/>
              <a:t>aus</a:t>
            </a:r>
            <a:r>
              <a:rPr lang="en-US" dirty="0" smtClean="0"/>
              <a:t> Deutschland.</a:t>
            </a:r>
          </a:p>
          <a:p>
            <a:r>
              <a:rPr lang="en-US" dirty="0" smtClean="0"/>
              <a:t>5. </a:t>
            </a:r>
            <a:r>
              <a:rPr lang="en-US" dirty="0" err="1" smtClean="0"/>
              <a:t>Er</a:t>
            </a:r>
            <a:r>
              <a:rPr lang="en-US" dirty="0" smtClean="0"/>
              <a:t> </a:t>
            </a:r>
            <a:r>
              <a:rPr lang="en-US" dirty="0" err="1" smtClean="0"/>
              <a:t>wohnt</a:t>
            </a:r>
            <a:r>
              <a:rPr lang="en-US" dirty="0" smtClean="0"/>
              <a:t> in Bochum.</a:t>
            </a:r>
          </a:p>
          <a:p>
            <a:r>
              <a:rPr lang="en-US" dirty="0" smtClean="0"/>
              <a:t>6. Seine </a:t>
            </a:r>
            <a:r>
              <a:rPr lang="en-US" dirty="0" err="1" smtClean="0"/>
              <a:t>Lieblingsfarbe</a:t>
            </a:r>
            <a:r>
              <a:rPr lang="en-US" dirty="0" smtClean="0"/>
              <a:t> </a:t>
            </a:r>
            <a:r>
              <a:rPr lang="en-US" dirty="0" err="1" smtClean="0"/>
              <a:t>ist</a:t>
            </a:r>
            <a:r>
              <a:rPr lang="en-US" dirty="0" smtClean="0"/>
              <a:t> </a:t>
            </a:r>
            <a:r>
              <a:rPr lang="en-US" dirty="0" err="1" smtClean="0"/>
              <a:t>grün</a:t>
            </a:r>
            <a:r>
              <a:rPr lang="en-US" dirty="0" smtClean="0"/>
              <a:t>.</a:t>
            </a:r>
          </a:p>
          <a:p>
            <a:r>
              <a:rPr lang="en-US" dirty="0" smtClean="0"/>
              <a:t>7. </a:t>
            </a:r>
            <a:r>
              <a:rPr lang="en-US" dirty="0" err="1" smtClean="0"/>
              <a:t>Er</a:t>
            </a:r>
            <a:r>
              <a:rPr lang="en-US" dirty="0" smtClean="0"/>
              <a:t> hat blonde, </a:t>
            </a:r>
            <a:r>
              <a:rPr lang="en-US" dirty="0" err="1" smtClean="0"/>
              <a:t>kurze</a:t>
            </a:r>
            <a:r>
              <a:rPr lang="en-US" dirty="0" smtClean="0"/>
              <a:t> </a:t>
            </a:r>
            <a:r>
              <a:rPr lang="en-US" dirty="0" err="1" smtClean="0"/>
              <a:t>Haare</a:t>
            </a:r>
            <a:r>
              <a:rPr lang="en-US" dirty="0"/>
              <a:t> </a:t>
            </a:r>
            <a:r>
              <a:rPr lang="en-US" dirty="0" smtClean="0"/>
              <a:t>und </a:t>
            </a:r>
            <a:r>
              <a:rPr lang="en-US" dirty="0" err="1" smtClean="0"/>
              <a:t>blaue</a:t>
            </a:r>
            <a:r>
              <a:rPr lang="en-US" dirty="0" smtClean="0"/>
              <a:t> </a:t>
            </a:r>
            <a:r>
              <a:rPr lang="en-US" dirty="0" err="1" smtClean="0"/>
              <a:t>Augen</a:t>
            </a:r>
            <a:r>
              <a:rPr lang="en-US" dirty="0" smtClean="0"/>
              <a:t>.</a:t>
            </a:r>
          </a:p>
          <a:p>
            <a:r>
              <a:rPr lang="en-US" dirty="0" err="1" smtClean="0"/>
              <a:t>Er</a:t>
            </a:r>
            <a:r>
              <a:rPr lang="en-US" dirty="0" smtClean="0"/>
              <a:t> hat </a:t>
            </a:r>
            <a:r>
              <a:rPr lang="en-US" dirty="0" err="1" smtClean="0"/>
              <a:t>keine</a:t>
            </a:r>
            <a:r>
              <a:rPr lang="en-US" dirty="0" smtClean="0"/>
              <a:t> </a:t>
            </a:r>
            <a:r>
              <a:rPr lang="en-US" dirty="0" err="1" smtClean="0"/>
              <a:t>Brille</a:t>
            </a:r>
            <a:r>
              <a:rPr lang="en-US" dirty="0" smtClean="0"/>
              <a:t>.</a:t>
            </a:r>
          </a:p>
          <a:p>
            <a:r>
              <a:rPr lang="en-US" dirty="0" smtClean="0"/>
              <a:t>8. </a:t>
            </a:r>
            <a:r>
              <a:rPr lang="en-US" dirty="0" err="1" smtClean="0"/>
              <a:t>Er</a:t>
            </a:r>
            <a:r>
              <a:rPr lang="en-US" dirty="0" smtClean="0"/>
              <a:t> </a:t>
            </a:r>
            <a:r>
              <a:rPr lang="en-US" dirty="0" err="1" smtClean="0"/>
              <a:t>ist</a:t>
            </a:r>
            <a:r>
              <a:rPr lang="en-US" dirty="0" smtClean="0"/>
              <a:t> </a:t>
            </a:r>
            <a:r>
              <a:rPr lang="en-US" dirty="0" err="1" smtClean="0"/>
              <a:t>sehr</a:t>
            </a:r>
            <a:r>
              <a:rPr lang="en-US" dirty="0" smtClean="0"/>
              <a:t> </a:t>
            </a:r>
            <a:r>
              <a:rPr lang="en-US" dirty="0" err="1" smtClean="0"/>
              <a:t>mutig</a:t>
            </a:r>
            <a:r>
              <a:rPr lang="en-US" dirty="0"/>
              <a:t> </a:t>
            </a:r>
            <a:r>
              <a:rPr lang="en-US" dirty="0" smtClean="0"/>
              <a:t>und </a:t>
            </a:r>
            <a:r>
              <a:rPr lang="en-US" dirty="0" err="1" smtClean="0"/>
              <a:t>klug</a:t>
            </a:r>
            <a:r>
              <a:rPr lang="en-US" dirty="0" smtClean="0"/>
              <a:t>.</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34066054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Meine</a:t>
            </a:r>
            <a:r>
              <a:rPr lang="en-US" dirty="0" smtClean="0"/>
              <a:t> </a:t>
            </a:r>
            <a:r>
              <a:rPr lang="en-US" dirty="0" err="1" smtClean="0"/>
              <a:t>Familie</a:t>
            </a:r>
            <a:r>
              <a:rPr lang="en-US" dirty="0" smtClean="0"/>
              <a:t> – your turn</a:t>
            </a:r>
            <a:endParaRPr lang="en-US" dirty="0"/>
          </a:p>
        </p:txBody>
      </p:sp>
      <p:pic>
        <p:nvPicPr>
          <p:cNvPr id="5" name="Content Placeholder 4"/>
          <p:cNvPicPr>
            <a:picLocks noGrp="1" noChangeAspect="1"/>
          </p:cNvPicPr>
          <p:nvPr>
            <p:ph sz="half" idx="1"/>
          </p:nvPr>
        </p:nvPicPr>
        <p:blipFill>
          <a:blip r:embed="rId2"/>
          <a:srcRect l="25478" r="25478"/>
          <a:stretch>
            <a:fillRect/>
          </a:stretch>
        </p:blipFill>
        <p:spPr/>
      </p:pic>
      <p:sp>
        <p:nvSpPr>
          <p:cNvPr id="4" name="Content Placeholder 3"/>
          <p:cNvSpPr>
            <a:spLocks noGrp="1"/>
          </p:cNvSpPr>
          <p:nvPr>
            <p:ph sz="half" idx="2"/>
          </p:nvPr>
        </p:nvSpPr>
        <p:spPr/>
        <p:txBody>
          <a:bodyPr/>
          <a:lstStyle/>
          <a:p>
            <a:r>
              <a:rPr lang="en-US" dirty="0" smtClean="0"/>
              <a:t>1.</a:t>
            </a:r>
          </a:p>
          <a:p>
            <a:r>
              <a:rPr lang="en-US" dirty="0" smtClean="0"/>
              <a:t>2.</a:t>
            </a:r>
          </a:p>
          <a:p>
            <a:r>
              <a:rPr lang="en-US" dirty="0" smtClean="0"/>
              <a:t>3.</a:t>
            </a:r>
          </a:p>
          <a:p>
            <a:r>
              <a:rPr lang="en-US" dirty="0" smtClean="0"/>
              <a:t>4.</a:t>
            </a:r>
          </a:p>
          <a:p>
            <a:r>
              <a:rPr lang="en-US" dirty="0" smtClean="0"/>
              <a:t>5.</a:t>
            </a:r>
          </a:p>
          <a:p>
            <a:r>
              <a:rPr lang="en-US" dirty="0" smtClean="0"/>
              <a:t>6.</a:t>
            </a:r>
          </a:p>
          <a:p>
            <a:r>
              <a:rPr lang="en-US" dirty="0" smtClean="0"/>
              <a:t>7.</a:t>
            </a:r>
          </a:p>
          <a:p>
            <a:r>
              <a:rPr lang="en-US" dirty="0" smtClean="0"/>
              <a:t>8.</a:t>
            </a:r>
            <a:endParaRPr lang="en-US" dirty="0"/>
          </a:p>
        </p:txBody>
      </p:sp>
    </p:spTree>
    <p:extLst>
      <p:ext uri="{BB962C8B-B14F-4D97-AF65-F5344CB8AC3E}">
        <p14:creationId xmlns:p14="http://schemas.microsoft.com/office/powerpoint/2010/main" val="73593675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Meine</a:t>
            </a:r>
            <a:r>
              <a:rPr lang="en-US" dirty="0" smtClean="0"/>
              <a:t> </a:t>
            </a:r>
            <a:r>
              <a:rPr lang="en-US" dirty="0" err="1" smtClean="0"/>
              <a:t>Familie</a:t>
            </a:r>
            <a:r>
              <a:rPr lang="en-US" dirty="0" smtClean="0"/>
              <a:t> – your turn</a:t>
            </a:r>
            <a:endParaRPr lang="en-US" dirty="0"/>
          </a:p>
        </p:txBody>
      </p:sp>
      <p:pic>
        <p:nvPicPr>
          <p:cNvPr id="5" name="Content Placeholder 4"/>
          <p:cNvPicPr>
            <a:picLocks noGrp="1" noChangeAspect="1"/>
          </p:cNvPicPr>
          <p:nvPr>
            <p:ph sz="half" idx="1"/>
          </p:nvPr>
        </p:nvPicPr>
        <p:blipFill>
          <a:blip r:embed="rId2"/>
          <a:srcRect l="6167" r="6167"/>
          <a:stretch>
            <a:fillRect/>
          </a:stretch>
        </p:blipFill>
        <p:spPr/>
      </p:pic>
      <p:sp>
        <p:nvSpPr>
          <p:cNvPr id="4" name="Content Placeholder 3"/>
          <p:cNvSpPr>
            <a:spLocks noGrp="1"/>
          </p:cNvSpPr>
          <p:nvPr>
            <p:ph sz="half" idx="2"/>
          </p:nvPr>
        </p:nvSpPr>
        <p:spPr/>
        <p:txBody>
          <a:bodyPr/>
          <a:lstStyle/>
          <a:p>
            <a:r>
              <a:rPr lang="en-US" dirty="0"/>
              <a:t>1.</a:t>
            </a:r>
          </a:p>
          <a:p>
            <a:r>
              <a:rPr lang="en-US" dirty="0"/>
              <a:t>2.</a:t>
            </a:r>
          </a:p>
          <a:p>
            <a:r>
              <a:rPr lang="en-US" dirty="0"/>
              <a:t>3.</a:t>
            </a:r>
          </a:p>
          <a:p>
            <a:r>
              <a:rPr lang="en-US" dirty="0"/>
              <a:t>4.</a:t>
            </a:r>
          </a:p>
          <a:p>
            <a:r>
              <a:rPr lang="en-US" dirty="0"/>
              <a:t>5.</a:t>
            </a:r>
          </a:p>
          <a:p>
            <a:r>
              <a:rPr lang="en-US" dirty="0"/>
              <a:t>6.</a:t>
            </a:r>
          </a:p>
          <a:p>
            <a:r>
              <a:rPr lang="en-US" dirty="0"/>
              <a:t>7.</a:t>
            </a:r>
          </a:p>
          <a:p>
            <a:r>
              <a:rPr lang="en-US" dirty="0"/>
              <a:t>8.</a:t>
            </a:r>
          </a:p>
        </p:txBody>
      </p:sp>
    </p:spTree>
    <p:extLst>
      <p:ext uri="{BB962C8B-B14F-4D97-AF65-F5344CB8AC3E}">
        <p14:creationId xmlns:p14="http://schemas.microsoft.com/office/powerpoint/2010/main" val="418698283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Beschreibe</a:t>
            </a:r>
            <a:r>
              <a:rPr lang="en-US" dirty="0" smtClean="0"/>
              <a:t> die Person:</a:t>
            </a:r>
            <a:endParaRPr lang="en-US" dirty="0"/>
          </a:p>
        </p:txBody>
      </p:sp>
      <p:sp>
        <p:nvSpPr>
          <p:cNvPr id="3" name="Content Placeholder 2"/>
          <p:cNvSpPr>
            <a:spLocks noGrp="1"/>
          </p:cNvSpPr>
          <p:nvPr>
            <p:ph idx="1"/>
          </p:nvPr>
        </p:nvSpPr>
        <p:spPr/>
        <p:txBody>
          <a:bodyPr>
            <a:normAutofit/>
          </a:bodyPr>
          <a:lstStyle/>
          <a:p>
            <a:pPr marL="571500" indent="-457200">
              <a:buFont typeface="+mj-lt"/>
              <a:buAutoNum type="arabicPeriod"/>
            </a:pPr>
            <a:r>
              <a:rPr lang="en-US" dirty="0" err="1" smtClean="0"/>
              <a:t>Wer</a:t>
            </a:r>
            <a:r>
              <a:rPr lang="en-US" dirty="0" smtClean="0"/>
              <a:t> </a:t>
            </a:r>
            <a:r>
              <a:rPr lang="en-US" dirty="0" err="1" smtClean="0"/>
              <a:t>ist</a:t>
            </a:r>
            <a:r>
              <a:rPr lang="en-US" dirty="0" smtClean="0"/>
              <a:t> das?</a:t>
            </a:r>
          </a:p>
          <a:p>
            <a:pPr marL="571500" indent="-457200">
              <a:buFont typeface="+mj-lt"/>
              <a:buAutoNum type="arabicPeriod"/>
            </a:pPr>
            <a:r>
              <a:rPr lang="en-US" dirty="0" smtClean="0"/>
              <a:t>Wie </a:t>
            </a:r>
            <a:r>
              <a:rPr lang="en-US" dirty="0" err="1" smtClean="0"/>
              <a:t>heißt</a:t>
            </a:r>
            <a:r>
              <a:rPr lang="en-US" dirty="0" smtClean="0"/>
              <a:t> das </a:t>
            </a:r>
            <a:r>
              <a:rPr lang="en-US" dirty="0" err="1" smtClean="0"/>
              <a:t>Mädchen</a:t>
            </a:r>
            <a:r>
              <a:rPr lang="en-US" dirty="0" smtClean="0"/>
              <a:t>? (der </a:t>
            </a:r>
            <a:r>
              <a:rPr lang="en-US" dirty="0" err="1" smtClean="0"/>
              <a:t>Junge</a:t>
            </a:r>
            <a:r>
              <a:rPr lang="en-US" dirty="0" smtClean="0"/>
              <a:t>, der Mann, die Frau)</a:t>
            </a:r>
          </a:p>
          <a:p>
            <a:pPr marL="571500" indent="-457200">
              <a:buFont typeface="+mj-lt"/>
              <a:buAutoNum type="arabicPeriod"/>
            </a:pPr>
            <a:r>
              <a:rPr lang="en-US" dirty="0" smtClean="0"/>
              <a:t>Wie alt </a:t>
            </a:r>
            <a:r>
              <a:rPr lang="en-US" dirty="0" err="1" smtClean="0"/>
              <a:t>ist</a:t>
            </a:r>
            <a:r>
              <a:rPr lang="en-US" dirty="0" smtClean="0"/>
              <a:t> </a:t>
            </a:r>
            <a:r>
              <a:rPr lang="en-US" dirty="0" err="1" smtClean="0"/>
              <a:t>sie</a:t>
            </a:r>
            <a:r>
              <a:rPr lang="en-US" dirty="0" smtClean="0"/>
              <a:t>? (</a:t>
            </a:r>
            <a:r>
              <a:rPr lang="en-US" dirty="0" err="1" smtClean="0"/>
              <a:t>er</a:t>
            </a:r>
            <a:r>
              <a:rPr lang="en-US" dirty="0" smtClean="0"/>
              <a:t>)</a:t>
            </a:r>
            <a:endParaRPr lang="en-US" dirty="0"/>
          </a:p>
          <a:p>
            <a:pPr marL="571500" indent="-457200">
              <a:buFont typeface="+mj-lt"/>
              <a:buAutoNum type="arabicPeriod"/>
            </a:pPr>
            <a:r>
              <a:rPr lang="en-US" dirty="0" err="1" smtClean="0"/>
              <a:t>Woher</a:t>
            </a:r>
            <a:r>
              <a:rPr lang="en-US" dirty="0" smtClean="0"/>
              <a:t> </a:t>
            </a:r>
            <a:r>
              <a:rPr lang="en-US" dirty="0" err="1" smtClean="0"/>
              <a:t>kommt</a:t>
            </a:r>
            <a:r>
              <a:rPr lang="en-US" dirty="0" smtClean="0"/>
              <a:t> </a:t>
            </a:r>
            <a:r>
              <a:rPr lang="en-US" dirty="0" err="1" smtClean="0"/>
              <a:t>sie</a:t>
            </a:r>
            <a:r>
              <a:rPr lang="en-US" dirty="0" smtClean="0"/>
              <a:t>? (</a:t>
            </a:r>
            <a:r>
              <a:rPr lang="en-US" dirty="0" err="1" smtClean="0"/>
              <a:t>er</a:t>
            </a:r>
            <a:r>
              <a:rPr lang="en-US" dirty="0" smtClean="0"/>
              <a:t>)</a:t>
            </a:r>
          </a:p>
          <a:p>
            <a:pPr marL="571500" indent="-457200">
              <a:buFont typeface="+mj-lt"/>
              <a:buAutoNum type="arabicPeriod"/>
            </a:pPr>
            <a:r>
              <a:rPr lang="en-US" dirty="0" err="1" smtClean="0"/>
              <a:t>Wo</a:t>
            </a:r>
            <a:r>
              <a:rPr lang="en-US" dirty="0" smtClean="0"/>
              <a:t> </a:t>
            </a:r>
            <a:r>
              <a:rPr lang="en-US" dirty="0" err="1" smtClean="0"/>
              <a:t>wohnt</a:t>
            </a:r>
            <a:r>
              <a:rPr lang="en-US" dirty="0" smtClean="0"/>
              <a:t> </a:t>
            </a:r>
            <a:r>
              <a:rPr lang="en-US" dirty="0" err="1" smtClean="0"/>
              <a:t>sie</a:t>
            </a:r>
            <a:r>
              <a:rPr lang="en-US" dirty="0" smtClean="0"/>
              <a:t>? (</a:t>
            </a:r>
            <a:r>
              <a:rPr lang="en-US" dirty="0" err="1" smtClean="0"/>
              <a:t>er</a:t>
            </a:r>
            <a:r>
              <a:rPr lang="en-US" dirty="0" smtClean="0"/>
              <a:t>)</a:t>
            </a:r>
          </a:p>
          <a:p>
            <a:pPr marL="571500" indent="-457200">
              <a:buFont typeface="+mj-lt"/>
              <a:buAutoNum type="arabicPeriod"/>
            </a:pPr>
            <a:r>
              <a:rPr lang="en-US" dirty="0" smtClean="0"/>
              <a:t>Was </a:t>
            </a:r>
            <a:r>
              <a:rPr lang="en-US" dirty="0" err="1" smtClean="0"/>
              <a:t>ist</a:t>
            </a:r>
            <a:r>
              <a:rPr lang="en-US" dirty="0" smtClean="0"/>
              <a:t> </a:t>
            </a:r>
            <a:r>
              <a:rPr lang="en-US" dirty="0" err="1" smtClean="0"/>
              <a:t>ihre</a:t>
            </a:r>
            <a:r>
              <a:rPr lang="en-US" dirty="0" smtClean="0"/>
              <a:t> (her) </a:t>
            </a:r>
            <a:r>
              <a:rPr lang="en-US" dirty="0" err="1" smtClean="0"/>
              <a:t>Lieblingsfarbe</a:t>
            </a:r>
            <a:r>
              <a:rPr lang="en-US" dirty="0" smtClean="0"/>
              <a:t>? (seine (his) </a:t>
            </a:r>
            <a:r>
              <a:rPr lang="en-US" dirty="0" err="1" smtClean="0"/>
              <a:t>Lieblingsfarbe</a:t>
            </a:r>
            <a:r>
              <a:rPr lang="en-US" dirty="0" smtClean="0"/>
              <a:t>)</a:t>
            </a:r>
          </a:p>
          <a:p>
            <a:pPr marL="571500" indent="-457200">
              <a:buFont typeface="+mj-lt"/>
              <a:buAutoNum type="arabicPeriod"/>
            </a:pPr>
            <a:r>
              <a:rPr lang="en-US" dirty="0" smtClean="0"/>
              <a:t>Was </a:t>
            </a:r>
            <a:r>
              <a:rPr lang="en-US" dirty="0" err="1" smtClean="0"/>
              <a:t>ist</a:t>
            </a:r>
            <a:r>
              <a:rPr lang="en-US" dirty="0" smtClean="0"/>
              <a:t> </a:t>
            </a:r>
            <a:r>
              <a:rPr lang="en-US" dirty="0" err="1" smtClean="0"/>
              <a:t>ihre</a:t>
            </a:r>
            <a:r>
              <a:rPr lang="en-US" dirty="0" smtClean="0"/>
              <a:t> </a:t>
            </a:r>
            <a:r>
              <a:rPr lang="en-US" dirty="0" err="1" smtClean="0"/>
              <a:t>Haarfarbe</a:t>
            </a:r>
            <a:r>
              <a:rPr lang="en-US" dirty="0"/>
              <a:t> </a:t>
            </a:r>
            <a:r>
              <a:rPr lang="en-US" dirty="0" smtClean="0"/>
              <a:t>und </a:t>
            </a:r>
            <a:r>
              <a:rPr lang="en-US" dirty="0" err="1" smtClean="0"/>
              <a:t>ihre</a:t>
            </a:r>
            <a:r>
              <a:rPr lang="en-US" dirty="0" smtClean="0"/>
              <a:t> </a:t>
            </a:r>
            <a:r>
              <a:rPr lang="en-US" dirty="0" err="1" smtClean="0"/>
              <a:t>Augenfarbe</a:t>
            </a:r>
            <a:r>
              <a:rPr lang="en-US" dirty="0" smtClean="0"/>
              <a:t>? (seine)</a:t>
            </a:r>
          </a:p>
          <a:p>
            <a:pPr lvl="1"/>
            <a:r>
              <a:rPr lang="en-US" dirty="0" err="1" smtClean="0"/>
              <a:t>Sie</a:t>
            </a:r>
            <a:r>
              <a:rPr lang="en-US" dirty="0" smtClean="0"/>
              <a:t> hat …..e </a:t>
            </a:r>
            <a:r>
              <a:rPr lang="en-US" dirty="0" err="1" smtClean="0"/>
              <a:t>Haare</a:t>
            </a:r>
            <a:r>
              <a:rPr lang="en-US" dirty="0"/>
              <a:t> </a:t>
            </a:r>
            <a:r>
              <a:rPr lang="en-US" dirty="0" smtClean="0"/>
              <a:t>und ….e </a:t>
            </a:r>
            <a:r>
              <a:rPr lang="en-US" dirty="0" err="1" smtClean="0"/>
              <a:t>Augen</a:t>
            </a:r>
            <a:r>
              <a:rPr lang="en-US" dirty="0" smtClean="0"/>
              <a:t>. (</a:t>
            </a:r>
            <a:r>
              <a:rPr lang="en-US" dirty="0" err="1" smtClean="0"/>
              <a:t>Er</a:t>
            </a:r>
            <a:r>
              <a:rPr lang="en-US" dirty="0" smtClean="0"/>
              <a:t>)</a:t>
            </a:r>
          </a:p>
          <a:p>
            <a:pPr lvl="1"/>
            <a:r>
              <a:rPr lang="en-US" dirty="0" err="1" smtClean="0"/>
              <a:t>Sie</a:t>
            </a:r>
            <a:r>
              <a:rPr lang="en-US" dirty="0" smtClean="0"/>
              <a:t>/</a:t>
            </a:r>
            <a:r>
              <a:rPr lang="en-US" dirty="0" err="1" smtClean="0"/>
              <a:t>Er</a:t>
            </a:r>
            <a:r>
              <a:rPr lang="en-US" dirty="0" smtClean="0"/>
              <a:t> hat </a:t>
            </a:r>
            <a:r>
              <a:rPr lang="en-US" dirty="0" err="1" smtClean="0"/>
              <a:t>lange</a:t>
            </a:r>
            <a:r>
              <a:rPr lang="en-US" dirty="0" smtClean="0"/>
              <a:t>/</a:t>
            </a:r>
            <a:r>
              <a:rPr lang="en-US" dirty="0" err="1" smtClean="0"/>
              <a:t>kurze</a:t>
            </a:r>
            <a:r>
              <a:rPr lang="en-US" dirty="0" smtClean="0"/>
              <a:t> </a:t>
            </a:r>
            <a:r>
              <a:rPr lang="en-US" dirty="0" err="1" smtClean="0"/>
              <a:t>Haare</a:t>
            </a:r>
            <a:r>
              <a:rPr lang="en-US" dirty="0" smtClean="0"/>
              <a:t>.</a:t>
            </a:r>
          </a:p>
          <a:p>
            <a:pPr lvl="1"/>
            <a:r>
              <a:rPr lang="en-US" dirty="0" err="1" smtClean="0"/>
              <a:t>Er</a:t>
            </a:r>
            <a:r>
              <a:rPr lang="en-US" dirty="0" smtClean="0"/>
              <a:t>/</a:t>
            </a:r>
            <a:r>
              <a:rPr lang="en-US" dirty="0" err="1" smtClean="0"/>
              <a:t>Sie</a:t>
            </a:r>
            <a:r>
              <a:rPr lang="en-US" dirty="0" smtClean="0"/>
              <a:t> hat </a:t>
            </a:r>
            <a:r>
              <a:rPr lang="en-US" dirty="0" err="1" smtClean="0"/>
              <a:t>eine</a:t>
            </a:r>
            <a:r>
              <a:rPr lang="en-US" dirty="0" smtClean="0"/>
              <a:t> </a:t>
            </a:r>
            <a:r>
              <a:rPr lang="en-US" dirty="0" err="1" smtClean="0"/>
              <a:t>Brille</a:t>
            </a:r>
            <a:r>
              <a:rPr lang="en-US" dirty="0" smtClean="0"/>
              <a:t>. (die </a:t>
            </a:r>
            <a:r>
              <a:rPr lang="en-US" dirty="0" err="1" smtClean="0"/>
              <a:t>Brille</a:t>
            </a:r>
            <a:r>
              <a:rPr lang="en-US" dirty="0" smtClean="0"/>
              <a:t> – glasses) </a:t>
            </a:r>
          </a:p>
          <a:p>
            <a:pPr marL="571500" indent="-457200">
              <a:buFont typeface="+mj-lt"/>
              <a:buAutoNum type="arabicPeriod"/>
            </a:pPr>
            <a:r>
              <a:rPr lang="en-US" dirty="0" smtClean="0"/>
              <a:t>Wie </a:t>
            </a:r>
            <a:r>
              <a:rPr lang="en-US" dirty="0" err="1" smtClean="0"/>
              <a:t>ist</a:t>
            </a:r>
            <a:r>
              <a:rPr lang="en-US" dirty="0"/>
              <a:t> das </a:t>
            </a:r>
            <a:r>
              <a:rPr lang="en-US" dirty="0" err="1"/>
              <a:t>Mädchen</a:t>
            </a:r>
            <a:r>
              <a:rPr lang="en-US" dirty="0"/>
              <a:t>? (der </a:t>
            </a:r>
            <a:r>
              <a:rPr lang="en-US" dirty="0" err="1"/>
              <a:t>Junge</a:t>
            </a:r>
            <a:r>
              <a:rPr lang="en-US" dirty="0"/>
              <a:t>, der Mann, die Frau) </a:t>
            </a:r>
            <a:endParaRPr lang="en-US" dirty="0" smtClean="0"/>
          </a:p>
          <a:p>
            <a:pPr lvl="1"/>
            <a:r>
              <a:rPr lang="en-US" dirty="0" smtClean="0"/>
              <a:t>(answer by stating two traits)</a:t>
            </a:r>
          </a:p>
          <a:p>
            <a:endParaRPr lang="en-US" dirty="0" smtClean="0"/>
          </a:p>
          <a:p>
            <a:endParaRPr lang="en-US" dirty="0" smtClean="0"/>
          </a:p>
        </p:txBody>
      </p:sp>
    </p:spTree>
    <p:extLst>
      <p:ext uri="{BB962C8B-B14F-4D97-AF65-F5344CB8AC3E}">
        <p14:creationId xmlns:p14="http://schemas.microsoft.com/office/powerpoint/2010/main" val="390821446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Log-in </a:t>
            </a:r>
            <a:r>
              <a:rPr lang="en-US" dirty="0"/>
              <a:t>information for </a:t>
            </a:r>
            <a:r>
              <a:rPr lang="en-US" dirty="0" smtClean="0"/>
              <a:t>Netbook</a:t>
            </a:r>
            <a:endParaRPr lang="en-US" dirty="0"/>
          </a:p>
        </p:txBody>
      </p:sp>
      <p:sp>
        <p:nvSpPr>
          <p:cNvPr id="3" name="Content Placeholder 2"/>
          <p:cNvSpPr>
            <a:spLocks noGrp="1"/>
          </p:cNvSpPr>
          <p:nvPr>
            <p:ph idx="1"/>
          </p:nvPr>
        </p:nvSpPr>
        <p:spPr/>
        <p:txBody>
          <a:bodyPr>
            <a:normAutofit/>
          </a:bodyPr>
          <a:lstStyle/>
          <a:p>
            <a:pPr lvl="1"/>
            <a:r>
              <a:rPr lang="en-US" dirty="0" smtClean="0"/>
              <a:t>Username</a:t>
            </a:r>
            <a:r>
              <a:rPr lang="en-US" dirty="0"/>
              <a:t>: student ID</a:t>
            </a:r>
          </a:p>
          <a:p>
            <a:pPr lvl="1"/>
            <a:r>
              <a:rPr lang="en-US" dirty="0"/>
              <a:t>Password: </a:t>
            </a:r>
          </a:p>
          <a:p>
            <a:pPr lvl="2"/>
            <a:r>
              <a:rPr lang="en-US" dirty="0"/>
              <a:t>First letter of your first name – capitalized</a:t>
            </a:r>
          </a:p>
          <a:p>
            <a:pPr lvl="2"/>
            <a:r>
              <a:rPr lang="en-US" dirty="0"/>
              <a:t>First letter of your last name – lower case</a:t>
            </a:r>
          </a:p>
          <a:p>
            <a:pPr lvl="2"/>
            <a:r>
              <a:rPr lang="en-US" dirty="0"/>
              <a:t>Numbers for your birth-month – two digits</a:t>
            </a:r>
          </a:p>
          <a:p>
            <a:pPr lvl="2"/>
            <a:r>
              <a:rPr lang="en-US" dirty="0"/>
              <a:t>Numbers for your birth-year – last two digits</a:t>
            </a:r>
          </a:p>
          <a:p>
            <a:pPr lvl="2"/>
            <a:r>
              <a:rPr lang="en-US" dirty="0"/>
              <a:t>Male – add 01  or female – add </a:t>
            </a:r>
            <a:r>
              <a:rPr lang="en-US" dirty="0" smtClean="0"/>
              <a:t>02</a:t>
            </a:r>
          </a:p>
        </p:txBody>
      </p:sp>
    </p:spTree>
    <p:extLst>
      <p:ext uri="{BB962C8B-B14F-4D97-AF65-F5344CB8AC3E}">
        <p14:creationId xmlns:p14="http://schemas.microsoft.com/office/powerpoint/2010/main" val="35922808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The questions for your final speaking exam:</a:t>
            </a:r>
            <a:endParaRPr lang="en-US" sz="2800" dirty="0"/>
          </a:p>
        </p:txBody>
      </p:sp>
      <p:sp>
        <p:nvSpPr>
          <p:cNvPr id="3" name="Content Placeholder 2"/>
          <p:cNvSpPr>
            <a:spLocks noGrp="1"/>
          </p:cNvSpPr>
          <p:nvPr>
            <p:ph idx="1"/>
          </p:nvPr>
        </p:nvSpPr>
        <p:spPr>
          <a:xfrm>
            <a:off x="457200" y="1428978"/>
            <a:ext cx="7620000" cy="5307225"/>
          </a:xfrm>
        </p:spPr>
        <p:txBody>
          <a:bodyPr>
            <a:normAutofit fontScale="77500" lnSpcReduction="20000"/>
          </a:bodyPr>
          <a:lstStyle/>
          <a:p>
            <a:pPr lvl="0"/>
            <a:r>
              <a:rPr lang="en-US" dirty="0"/>
              <a:t>Wie </a:t>
            </a:r>
            <a:r>
              <a:rPr lang="en-US" dirty="0" err="1"/>
              <a:t>heißt</a:t>
            </a:r>
            <a:r>
              <a:rPr lang="en-US" dirty="0"/>
              <a:t> du?</a:t>
            </a:r>
          </a:p>
          <a:p>
            <a:pPr lvl="0"/>
            <a:r>
              <a:rPr lang="en-US" dirty="0"/>
              <a:t>Und </a:t>
            </a:r>
            <a:r>
              <a:rPr lang="en-US" dirty="0" err="1"/>
              <a:t>wie</a:t>
            </a:r>
            <a:r>
              <a:rPr lang="en-US" dirty="0"/>
              <a:t> alt </a:t>
            </a:r>
            <a:r>
              <a:rPr lang="en-US" dirty="0" err="1"/>
              <a:t>bist</a:t>
            </a:r>
            <a:r>
              <a:rPr lang="en-US" dirty="0"/>
              <a:t> du?</a:t>
            </a:r>
          </a:p>
          <a:p>
            <a:pPr lvl="0"/>
            <a:r>
              <a:rPr lang="en-US" dirty="0" err="1"/>
              <a:t>Wo</a:t>
            </a:r>
            <a:r>
              <a:rPr lang="en-US" dirty="0"/>
              <a:t> </a:t>
            </a:r>
            <a:r>
              <a:rPr lang="en-US" dirty="0" err="1"/>
              <a:t>wohnst</a:t>
            </a:r>
            <a:r>
              <a:rPr lang="en-US" dirty="0"/>
              <a:t> du?</a:t>
            </a:r>
          </a:p>
          <a:p>
            <a:pPr lvl="0"/>
            <a:r>
              <a:rPr lang="en-US" dirty="0"/>
              <a:t>Was </a:t>
            </a:r>
            <a:r>
              <a:rPr lang="en-US" dirty="0" err="1"/>
              <a:t>trägst</a:t>
            </a:r>
            <a:r>
              <a:rPr lang="en-US" dirty="0"/>
              <a:t> du </a:t>
            </a:r>
            <a:r>
              <a:rPr lang="en-US" dirty="0" err="1"/>
              <a:t>gern</a:t>
            </a:r>
            <a:r>
              <a:rPr lang="en-US" dirty="0"/>
              <a:t>?</a:t>
            </a:r>
          </a:p>
          <a:p>
            <a:pPr lvl="0"/>
            <a:r>
              <a:rPr lang="en-US" dirty="0"/>
              <a:t>Wie </a:t>
            </a:r>
            <a:r>
              <a:rPr lang="en-US" dirty="0" err="1"/>
              <a:t>heißt</a:t>
            </a:r>
            <a:r>
              <a:rPr lang="en-US" dirty="0"/>
              <a:t> </a:t>
            </a:r>
            <a:r>
              <a:rPr lang="en-US" dirty="0" err="1"/>
              <a:t>deine</a:t>
            </a:r>
            <a:r>
              <a:rPr lang="en-US" dirty="0"/>
              <a:t> </a:t>
            </a:r>
            <a:r>
              <a:rPr lang="en-US" dirty="0" err="1"/>
              <a:t>Schule</a:t>
            </a:r>
            <a:r>
              <a:rPr lang="en-US" dirty="0"/>
              <a:t>?</a:t>
            </a:r>
          </a:p>
          <a:p>
            <a:pPr lvl="0"/>
            <a:r>
              <a:rPr lang="en-US" dirty="0"/>
              <a:t>Wie </a:t>
            </a:r>
            <a:r>
              <a:rPr lang="en-US" dirty="0" err="1"/>
              <a:t>kommst</a:t>
            </a:r>
            <a:r>
              <a:rPr lang="en-US" dirty="0"/>
              <a:t> du </a:t>
            </a:r>
            <a:r>
              <a:rPr lang="en-US" dirty="0" err="1"/>
              <a:t>zur</a:t>
            </a:r>
            <a:r>
              <a:rPr lang="en-US" dirty="0"/>
              <a:t> </a:t>
            </a:r>
            <a:r>
              <a:rPr lang="en-US" dirty="0" err="1"/>
              <a:t>Schule</a:t>
            </a:r>
            <a:r>
              <a:rPr lang="en-US" dirty="0"/>
              <a:t>?</a:t>
            </a:r>
          </a:p>
          <a:p>
            <a:pPr lvl="0"/>
            <a:r>
              <a:rPr lang="en-US" dirty="0" err="1"/>
              <a:t>Welche</a:t>
            </a:r>
            <a:r>
              <a:rPr lang="en-US" dirty="0"/>
              <a:t> </a:t>
            </a:r>
            <a:r>
              <a:rPr lang="en-US" dirty="0" err="1"/>
              <a:t>Fächer</a:t>
            </a:r>
            <a:r>
              <a:rPr lang="en-US" dirty="0"/>
              <a:t> hast du?</a:t>
            </a:r>
          </a:p>
          <a:p>
            <a:pPr lvl="0"/>
            <a:r>
              <a:rPr lang="en-US" dirty="0"/>
              <a:t>Was </a:t>
            </a:r>
            <a:r>
              <a:rPr lang="en-US" dirty="0" err="1"/>
              <a:t>ist</a:t>
            </a:r>
            <a:r>
              <a:rPr lang="en-US" dirty="0"/>
              <a:t> </a:t>
            </a:r>
            <a:r>
              <a:rPr lang="en-US" dirty="0" err="1"/>
              <a:t>dein</a:t>
            </a:r>
            <a:r>
              <a:rPr lang="en-US" dirty="0"/>
              <a:t> </a:t>
            </a:r>
            <a:r>
              <a:rPr lang="en-US" dirty="0" err="1"/>
              <a:t>Lieblingsfach</a:t>
            </a:r>
            <a:r>
              <a:rPr lang="en-US" dirty="0"/>
              <a:t>?</a:t>
            </a:r>
          </a:p>
          <a:p>
            <a:pPr lvl="0"/>
            <a:r>
              <a:rPr lang="en-US" dirty="0" err="1"/>
              <a:t>Welche</a:t>
            </a:r>
            <a:r>
              <a:rPr lang="en-US" dirty="0"/>
              <a:t> </a:t>
            </a:r>
            <a:r>
              <a:rPr lang="en-US" dirty="0" err="1"/>
              <a:t>Fächer</a:t>
            </a:r>
            <a:r>
              <a:rPr lang="en-US" dirty="0"/>
              <a:t> hast du </a:t>
            </a:r>
            <a:r>
              <a:rPr lang="en-US" dirty="0" err="1"/>
              <a:t>nicht</a:t>
            </a:r>
            <a:r>
              <a:rPr lang="en-US" dirty="0"/>
              <a:t> </a:t>
            </a:r>
            <a:r>
              <a:rPr lang="en-US" dirty="0" err="1"/>
              <a:t>gern</a:t>
            </a:r>
            <a:r>
              <a:rPr lang="en-US" dirty="0"/>
              <a:t>?</a:t>
            </a:r>
          </a:p>
          <a:p>
            <a:pPr lvl="0"/>
            <a:r>
              <a:rPr lang="en-US" dirty="0" err="1"/>
              <a:t>Wann</a:t>
            </a:r>
            <a:r>
              <a:rPr lang="en-US" dirty="0"/>
              <a:t> </a:t>
            </a:r>
            <a:r>
              <a:rPr lang="en-US" dirty="0" err="1"/>
              <a:t>ist</a:t>
            </a:r>
            <a:r>
              <a:rPr lang="en-US" dirty="0"/>
              <a:t> </a:t>
            </a:r>
            <a:r>
              <a:rPr lang="en-US" dirty="0" err="1"/>
              <a:t>deine</a:t>
            </a:r>
            <a:r>
              <a:rPr lang="en-US" dirty="0"/>
              <a:t> </a:t>
            </a:r>
            <a:r>
              <a:rPr lang="en-US" dirty="0" err="1"/>
              <a:t>Mittagspause</a:t>
            </a:r>
            <a:r>
              <a:rPr lang="en-US" dirty="0"/>
              <a:t>?</a:t>
            </a:r>
          </a:p>
          <a:p>
            <a:pPr lvl="0"/>
            <a:r>
              <a:rPr lang="en-US" dirty="0"/>
              <a:t>Was </a:t>
            </a:r>
            <a:r>
              <a:rPr lang="en-US" dirty="0" err="1"/>
              <a:t>machst</a:t>
            </a:r>
            <a:r>
              <a:rPr lang="en-US" dirty="0"/>
              <a:t> du </a:t>
            </a:r>
            <a:r>
              <a:rPr lang="en-US" dirty="0" err="1"/>
              <a:t>gern</a:t>
            </a:r>
            <a:r>
              <a:rPr lang="en-US" dirty="0"/>
              <a:t> am </a:t>
            </a:r>
            <a:r>
              <a:rPr lang="en-US" dirty="0" err="1"/>
              <a:t>Wochenende</a:t>
            </a:r>
            <a:r>
              <a:rPr lang="en-US" dirty="0"/>
              <a:t>?</a:t>
            </a:r>
          </a:p>
          <a:p>
            <a:pPr lvl="0"/>
            <a:r>
              <a:rPr lang="en-US" dirty="0" err="1"/>
              <a:t>Schaust</a:t>
            </a:r>
            <a:r>
              <a:rPr lang="en-US" dirty="0"/>
              <a:t> du </a:t>
            </a:r>
            <a:r>
              <a:rPr lang="en-US" dirty="0" err="1"/>
              <a:t>gern</a:t>
            </a:r>
            <a:r>
              <a:rPr lang="en-US" dirty="0"/>
              <a:t> </a:t>
            </a:r>
            <a:r>
              <a:rPr lang="en-US" dirty="0" err="1"/>
              <a:t>Fernsehen</a:t>
            </a:r>
            <a:r>
              <a:rPr lang="en-US" dirty="0"/>
              <a:t>?</a:t>
            </a:r>
          </a:p>
          <a:p>
            <a:pPr lvl="0"/>
            <a:r>
              <a:rPr lang="en-US" dirty="0" err="1"/>
              <a:t>Machst</a:t>
            </a:r>
            <a:r>
              <a:rPr lang="en-US" dirty="0"/>
              <a:t> du Sport?</a:t>
            </a:r>
          </a:p>
          <a:p>
            <a:pPr lvl="0"/>
            <a:r>
              <a:rPr lang="en-US" dirty="0" err="1"/>
              <a:t>Spielst</a:t>
            </a:r>
            <a:r>
              <a:rPr lang="en-US" dirty="0"/>
              <a:t> du </a:t>
            </a:r>
            <a:r>
              <a:rPr lang="en-US" dirty="0" err="1"/>
              <a:t>ein</a:t>
            </a:r>
            <a:r>
              <a:rPr lang="en-US" dirty="0"/>
              <a:t> Instrument </a:t>
            </a:r>
            <a:r>
              <a:rPr lang="en-US" dirty="0" err="1"/>
              <a:t>oder</a:t>
            </a:r>
            <a:r>
              <a:rPr lang="en-US" dirty="0"/>
              <a:t> </a:t>
            </a:r>
            <a:r>
              <a:rPr lang="en-US" dirty="0" err="1"/>
              <a:t>hörst</a:t>
            </a:r>
            <a:r>
              <a:rPr lang="en-US" dirty="0"/>
              <a:t> du </a:t>
            </a:r>
            <a:r>
              <a:rPr lang="en-US" dirty="0" err="1"/>
              <a:t>gern</a:t>
            </a:r>
            <a:r>
              <a:rPr lang="en-US" dirty="0"/>
              <a:t> </a:t>
            </a:r>
            <a:r>
              <a:rPr lang="en-US" dirty="0" err="1"/>
              <a:t>Musik</a:t>
            </a:r>
            <a:r>
              <a:rPr lang="en-US" dirty="0"/>
              <a:t>?</a:t>
            </a:r>
          </a:p>
          <a:p>
            <a:pPr lvl="0"/>
            <a:r>
              <a:rPr lang="en-US" dirty="0"/>
              <a:t>Hast du </a:t>
            </a:r>
            <a:r>
              <a:rPr lang="en-US" dirty="0" err="1"/>
              <a:t>Geschwister</a:t>
            </a:r>
            <a:r>
              <a:rPr lang="en-US" dirty="0"/>
              <a:t>?</a:t>
            </a:r>
          </a:p>
          <a:p>
            <a:pPr lvl="0"/>
            <a:r>
              <a:rPr lang="en-US" dirty="0"/>
              <a:t>Wie </a:t>
            </a:r>
            <a:r>
              <a:rPr lang="en-US" dirty="0" err="1"/>
              <a:t>sieht</a:t>
            </a:r>
            <a:r>
              <a:rPr lang="en-US" dirty="0"/>
              <a:t> </a:t>
            </a:r>
            <a:r>
              <a:rPr lang="en-US" dirty="0" err="1"/>
              <a:t>dein</a:t>
            </a:r>
            <a:r>
              <a:rPr lang="en-US" dirty="0"/>
              <a:t> </a:t>
            </a:r>
            <a:r>
              <a:rPr lang="en-US" dirty="0" err="1"/>
              <a:t>Bruder</a:t>
            </a:r>
            <a:r>
              <a:rPr lang="en-US" dirty="0"/>
              <a:t> </a:t>
            </a:r>
            <a:r>
              <a:rPr lang="en-US" dirty="0" err="1"/>
              <a:t>aus</a:t>
            </a:r>
            <a:r>
              <a:rPr lang="en-US" dirty="0"/>
              <a:t> </a:t>
            </a:r>
            <a:r>
              <a:rPr lang="en-US" dirty="0" err="1"/>
              <a:t>oder</a:t>
            </a:r>
            <a:r>
              <a:rPr lang="en-US" dirty="0"/>
              <a:t> der </a:t>
            </a:r>
            <a:r>
              <a:rPr lang="en-US" dirty="0" err="1"/>
              <a:t>Bruder</a:t>
            </a:r>
            <a:r>
              <a:rPr lang="en-US" dirty="0"/>
              <a:t> von </a:t>
            </a:r>
            <a:r>
              <a:rPr lang="en-US" dirty="0" err="1"/>
              <a:t>einem</a:t>
            </a:r>
            <a:r>
              <a:rPr lang="en-US" dirty="0"/>
              <a:t> Freund? </a:t>
            </a:r>
          </a:p>
          <a:p>
            <a:pPr lvl="0"/>
            <a:r>
              <a:rPr lang="en-US" dirty="0"/>
              <a:t>Hast du </a:t>
            </a:r>
            <a:r>
              <a:rPr lang="en-US" dirty="0" err="1"/>
              <a:t>ein</a:t>
            </a:r>
            <a:r>
              <a:rPr lang="en-US" dirty="0"/>
              <a:t> </a:t>
            </a:r>
            <a:r>
              <a:rPr lang="en-US" dirty="0" err="1"/>
              <a:t>Haustier</a:t>
            </a:r>
            <a:r>
              <a:rPr lang="en-US" dirty="0"/>
              <a:t>? </a:t>
            </a:r>
            <a:r>
              <a:rPr lang="en-US" dirty="0" err="1"/>
              <a:t>Wenn</a:t>
            </a:r>
            <a:r>
              <a:rPr lang="en-US" dirty="0"/>
              <a:t> </a:t>
            </a:r>
            <a:r>
              <a:rPr lang="en-US" dirty="0" err="1"/>
              <a:t>ja</a:t>
            </a:r>
            <a:r>
              <a:rPr lang="en-US" dirty="0"/>
              <a:t> – </a:t>
            </a:r>
            <a:r>
              <a:rPr lang="en-US" dirty="0" err="1"/>
              <a:t>wie</a:t>
            </a:r>
            <a:r>
              <a:rPr lang="en-US" dirty="0"/>
              <a:t> </a:t>
            </a:r>
            <a:r>
              <a:rPr lang="en-US" dirty="0" err="1"/>
              <a:t>hei</a:t>
            </a:r>
            <a:r>
              <a:rPr lang="de-DE" dirty="0" err="1"/>
              <a:t>ßt</a:t>
            </a:r>
            <a:r>
              <a:rPr lang="de-DE" dirty="0"/>
              <a:t> es und was ist es?</a:t>
            </a:r>
            <a:endParaRPr lang="en-US" dirty="0"/>
          </a:p>
          <a:p>
            <a:pPr lvl="0"/>
            <a:r>
              <a:rPr lang="en-US" dirty="0"/>
              <a:t>Wie </a:t>
            </a:r>
            <a:r>
              <a:rPr lang="en-US" dirty="0" err="1"/>
              <a:t>findest</a:t>
            </a:r>
            <a:r>
              <a:rPr lang="en-US" dirty="0"/>
              <a:t> du </a:t>
            </a:r>
            <a:r>
              <a:rPr lang="en-US" dirty="0" err="1"/>
              <a:t>Videospiele</a:t>
            </a:r>
            <a:r>
              <a:rPr lang="en-US" dirty="0"/>
              <a:t>?</a:t>
            </a:r>
          </a:p>
          <a:p>
            <a:pPr lvl="0"/>
            <a:r>
              <a:rPr lang="en-US" dirty="0"/>
              <a:t>Das </a:t>
            </a:r>
            <a:r>
              <a:rPr lang="en-US" dirty="0" err="1"/>
              <a:t>ist</a:t>
            </a:r>
            <a:r>
              <a:rPr lang="en-US" dirty="0"/>
              <a:t> </a:t>
            </a:r>
            <a:r>
              <a:rPr lang="en-US" dirty="0" err="1"/>
              <a:t>alles</a:t>
            </a:r>
            <a:r>
              <a:rPr lang="en-US" dirty="0"/>
              <a:t>. </a:t>
            </a:r>
            <a:r>
              <a:rPr lang="en-US" dirty="0" err="1"/>
              <a:t>Danke</a:t>
            </a:r>
            <a:r>
              <a:rPr lang="en-US" dirty="0"/>
              <a:t>! Tschüs!</a:t>
            </a:r>
          </a:p>
          <a:p>
            <a:endParaRPr lang="en-US" dirty="0" smtClean="0"/>
          </a:p>
          <a:p>
            <a:endParaRPr lang="en-US" dirty="0" smtClean="0"/>
          </a:p>
        </p:txBody>
      </p:sp>
    </p:spTree>
    <p:extLst>
      <p:ext uri="{BB962C8B-B14F-4D97-AF65-F5344CB8AC3E}">
        <p14:creationId xmlns:p14="http://schemas.microsoft.com/office/powerpoint/2010/main" val="203580584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Vokabeln</a:t>
            </a:r>
            <a:r>
              <a:rPr lang="en-US" dirty="0" smtClean="0"/>
              <a:t> </a:t>
            </a:r>
            <a:r>
              <a:rPr lang="en-US" dirty="0" err="1" smtClean="0"/>
              <a:t>Texte</a:t>
            </a:r>
            <a:r>
              <a:rPr lang="en-US" dirty="0" smtClean="0"/>
              <a:t> </a:t>
            </a:r>
            <a:r>
              <a:rPr lang="en-US" dirty="0" err="1" smtClean="0"/>
              <a:t>Seite</a:t>
            </a:r>
            <a:r>
              <a:rPr lang="en-US" dirty="0" smtClean="0"/>
              <a:t> 25</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err="1" smtClean="0"/>
              <a:t>lieb</a:t>
            </a:r>
            <a:r>
              <a:rPr lang="en-US" dirty="0" smtClean="0"/>
              <a:t> – nice</a:t>
            </a:r>
          </a:p>
          <a:p>
            <a:r>
              <a:rPr lang="en-US" dirty="0" smtClean="0"/>
              <a:t>in der </a:t>
            </a:r>
            <a:r>
              <a:rPr lang="en-US" dirty="0" err="1" smtClean="0"/>
              <a:t>Nähe</a:t>
            </a:r>
            <a:r>
              <a:rPr lang="en-US" dirty="0" smtClean="0"/>
              <a:t> von </a:t>
            </a:r>
            <a:r>
              <a:rPr lang="en-US" dirty="0" err="1" smtClean="0"/>
              <a:t>uns</a:t>
            </a:r>
            <a:r>
              <a:rPr lang="en-US" dirty="0" smtClean="0"/>
              <a:t> – close by us</a:t>
            </a:r>
          </a:p>
          <a:p>
            <a:r>
              <a:rPr lang="en-US" dirty="0" err="1" smtClean="0"/>
              <a:t>arbeiten</a:t>
            </a:r>
            <a:r>
              <a:rPr lang="en-US" dirty="0" smtClean="0"/>
              <a:t> – to work</a:t>
            </a:r>
          </a:p>
          <a:p>
            <a:r>
              <a:rPr lang="en-US" dirty="0" err="1" smtClean="0"/>
              <a:t>gern</a:t>
            </a:r>
            <a:r>
              <a:rPr lang="en-US" dirty="0" smtClean="0"/>
              <a:t> – like</a:t>
            </a:r>
          </a:p>
          <a:p>
            <a:r>
              <a:rPr lang="en-US" dirty="0" err="1" smtClean="0"/>
              <a:t>noch</a:t>
            </a:r>
            <a:r>
              <a:rPr lang="en-US" dirty="0" smtClean="0"/>
              <a:t> </a:t>
            </a:r>
            <a:r>
              <a:rPr lang="en-US" dirty="0" err="1" smtClean="0"/>
              <a:t>gern</a:t>
            </a:r>
            <a:r>
              <a:rPr lang="en-US" dirty="0" smtClean="0"/>
              <a:t> – still likes</a:t>
            </a:r>
          </a:p>
          <a:p>
            <a:r>
              <a:rPr lang="en-US" dirty="0" err="1" smtClean="0"/>
              <a:t>waren</a:t>
            </a:r>
            <a:r>
              <a:rPr lang="en-US" dirty="0" smtClean="0"/>
              <a:t> – were</a:t>
            </a:r>
          </a:p>
          <a:p>
            <a:r>
              <a:rPr lang="en-US" dirty="0" err="1" smtClean="0"/>
              <a:t>sie</a:t>
            </a:r>
            <a:r>
              <a:rPr lang="en-US" dirty="0" smtClean="0"/>
              <a:t> </a:t>
            </a:r>
            <a:r>
              <a:rPr lang="en-US" dirty="0" err="1" smtClean="0"/>
              <a:t>spricht</a:t>
            </a:r>
            <a:r>
              <a:rPr lang="en-US" dirty="0" smtClean="0"/>
              <a:t> – she speaks</a:t>
            </a:r>
          </a:p>
          <a:p>
            <a:r>
              <a:rPr lang="en-US" dirty="0" smtClean="0"/>
              <a:t>mit </a:t>
            </a:r>
            <a:r>
              <a:rPr lang="en-US" dirty="0" err="1" smtClean="0"/>
              <a:t>uns</a:t>
            </a:r>
            <a:r>
              <a:rPr lang="en-US" dirty="0" smtClean="0"/>
              <a:t> – with us</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die </a:t>
            </a:r>
            <a:r>
              <a:rPr lang="en-US" dirty="0" err="1" smtClean="0"/>
              <a:t>Verwandten</a:t>
            </a:r>
            <a:r>
              <a:rPr lang="en-US" dirty="0" smtClean="0"/>
              <a:t> – relatives</a:t>
            </a:r>
          </a:p>
          <a:p>
            <a:r>
              <a:rPr lang="en-US" dirty="0" err="1" smtClean="0"/>
              <a:t>keine</a:t>
            </a:r>
            <a:r>
              <a:rPr lang="en-US" dirty="0" smtClean="0"/>
              <a:t> – no</a:t>
            </a:r>
          </a:p>
          <a:p>
            <a:r>
              <a:rPr lang="en-US" dirty="0" smtClean="0"/>
              <a:t>der </a:t>
            </a:r>
            <a:r>
              <a:rPr lang="en-US" dirty="0" err="1" smtClean="0"/>
              <a:t>Besuch</a:t>
            </a:r>
            <a:r>
              <a:rPr lang="en-US" dirty="0" smtClean="0"/>
              <a:t> – the visit</a:t>
            </a:r>
          </a:p>
          <a:p>
            <a:r>
              <a:rPr lang="en-US" dirty="0" err="1" smtClean="0"/>
              <a:t>bringen</a:t>
            </a:r>
            <a:r>
              <a:rPr lang="en-US" dirty="0" smtClean="0"/>
              <a:t> – to bring</a:t>
            </a:r>
          </a:p>
          <a:p>
            <a:r>
              <a:rPr lang="en-US" dirty="0" smtClean="0"/>
              <a:t>toll – great</a:t>
            </a:r>
          </a:p>
          <a:p>
            <a:r>
              <a:rPr lang="en-US" dirty="0" smtClean="0"/>
              <a:t>das </a:t>
            </a:r>
            <a:r>
              <a:rPr lang="en-US" dirty="0" err="1" smtClean="0"/>
              <a:t>Geschenk</a:t>
            </a:r>
            <a:r>
              <a:rPr lang="en-US" dirty="0" smtClean="0"/>
              <a:t> – the present</a:t>
            </a:r>
          </a:p>
          <a:p>
            <a:endParaRPr lang="en-US" dirty="0"/>
          </a:p>
          <a:p>
            <a:r>
              <a:rPr lang="en-US" dirty="0" err="1" smtClean="0"/>
              <a:t>aber</a:t>
            </a:r>
            <a:r>
              <a:rPr lang="en-US" dirty="0" smtClean="0"/>
              <a:t> – but</a:t>
            </a:r>
          </a:p>
          <a:p>
            <a:r>
              <a:rPr lang="en-US" dirty="0" err="1" smtClean="0"/>
              <a:t>sie</a:t>
            </a:r>
            <a:r>
              <a:rPr lang="en-US" dirty="0" smtClean="0"/>
              <a:t> </a:t>
            </a:r>
            <a:r>
              <a:rPr lang="en-US" dirty="0" err="1" smtClean="0"/>
              <a:t>meint</a:t>
            </a:r>
            <a:r>
              <a:rPr lang="en-US" dirty="0"/>
              <a:t> </a:t>
            </a:r>
            <a:r>
              <a:rPr lang="en-US" dirty="0" smtClean="0"/>
              <a:t>– she thinks, she is of the opinion </a:t>
            </a:r>
            <a:endParaRPr lang="en-US" dirty="0"/>
          </a:p>
        </p:txBody>
      </p:sp>
    </p:spTree>
    <p:extLst>
      <p:ext uri="{BB962C8B-B14F-4D97-AF65-F5344CB8AC3E}">
        <p14:creationId xmlns:p14="http://schemas.microsoft.com/office/powerpoint/2010/main" val="176722884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4035554211"/>
              </p:ext>
            </p:extLst>
          </p:nvPr>
        </p:nvGraphicFramePr>
        <p:xfrm>
          <a:off x="457200" y="324805"/>
          <a:ext cx="3657600" cy="630428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tblGrid>
              <a:tr h="370840">
                <a:tc gridSpan="6">
                  <a:txBody>
                    <a:bodyPr/>
                    <a:lstStyle/>
                    <a:p>
                      <a:pPr algn="ctr"/>
                      <a:r>
                        <a:rPr lang="en-US" dirty="0" smtClean="0"/>
                        <a:t>Participation points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1200" dirty="0" smtClean="0"/>
                        <a:t>Date</a:t>
                      </a: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70840">
                <a:tc>
                  <a:txBody>
                    <a:bodyPr/>
                    <a:lstStyle/>
                    <a:p>
                      <a:r>
                        <a:rPr lang="en-US" sz="1200" dirty="0" smtClean="0"/>
                        <a:t>1</a:t>
                      </a: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2</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70840">
                <a:tc>
                  <a:txBody>
                    <a:bodyPr/>
                    <a:lstStyle/>
                    <a:p>
                      <a:r>
                        <a:rPr lang="en-US" sz="1200" dirty="0" smtClean="0"/>
                        <a:t>3</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r>
              <a:tr h="370840">
                <a:tc>
                  <a:txBody>
                    <a:bodyPr/>
                    <a:lstStyle/>
                    <a:p>
                      <a:r>
                        <a:rPr lang="en-US" sz="1200" dirty="0" smtClean="0"/>
                        <a:t>4</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dirty="0"/>
                    </a:p>
                  </a:txBody>
                  <a:tcPr/>
                </a:tc>
              </a:tr>
              <a:tr h="370840">
                <a:tc>
                  <a:txBody>
                    <a:bodyPr/>
                    <a:lstStyle/>
                    <a:p>
                      <a:r>
                        <a:rPr lang="en-US" sz="1200" dirty="0" smtClean="0"/>
                        <a:t>5</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dirty="0"/>
                    </a:p>
                  </a:txBody>
                  <a:tcPr/>
                </a:tc>
              </a:tr>
              <a:tr h="370840">
                <a:tc>
                  <a:txBody>
                    <a:bodyPr/>
                    <a:lstStyle/>
                    <a:p>
                      <a:r>
                        <a:rPr lang="en-US" sz="1200" dirty="0" smtClean="0"/>
                        <a:t>6</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r>
              <a:tr h="370840">
                <a:tc>
                  <a:txBody>
                    <a:bodyPr/>
                    <a:lstStyle/>
                    <a:p>
                      <a:r>
                        <a:rPr lang="en-US" sz="1200" dirty="0" smtClean="0"/>
                        <a:t>7</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r>
              <a:tr h="370840">
                <a:tc>
                  <a:txBody>
                    <a:bodyPr/>
                    <a:lstStyle/>
                    <a:p>
                      <a:r>
                        <a:rPr lang="en-US" sz="1200" dirty="0" smtClean="0"/>
                        <a:t>8</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70840">
                <a:tc>
                  <a:txBody>
                    <a:bodyPr/>
                    <a:lstStyle/>
                    <a:p>
                      <a:r>
                        <a:rPr lang="en-US" sz="1200" dirty="0" smtClean="0"/>
                        <a:t>9</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70840">
                <a:tc>
                  <a:txBody>
                    <a:bodyPr/>
                    <a:lstStyle/>
                    <a:p>
                      <a:r>
                        <a:rPr lang="en-US" sz="1200" dirty="0" smtClean="0"/>
                        <a:t>10</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r>
              <a:tr h="370840">
                <a:tc>
                  <a:txBody>
                    <a:bodyPr/>
                    <a:lstStyle/>
                    <a:p>
                      <a:r>
                        <a:rPr lang="en-US" sz="1200" dirty="0" smtClean="0"/>
                        <a:t>11</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r>
              <a:tr h="370840">
                <a:tc>
                  <a:txBody>
                    <a:bodyPr/>
                    <a:lstStyle/>
                    <a:p>
                      <a:r>
                        <a:rPr lang="en-US" sz="1200" dirty="0" smtClean="0"/>
                        <a:t>12</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13</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r>
              <a:tr h="370840">
                <a:tc>
                  <a:txBody>
                    <a:bodyPr/>
                    <a:lstStyle/>
                    <a:p>
                      <a:r>
                        <a:rPr lang="en-US" sz="1200" dirty="0" smtClean="0"/>
                        <a:t>14</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r>
              <a:tr h="370840">
                <a:tc>
                  <a:txBody>
                    <a:bodyPr/>
                    <a:lstStyle/>
                    <a:p>
                      <a:r>
                        <a:rPr lang="en-US" sz="1200" dirty="0" smtClean="0"/>
                        <a:t>15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r>
            </a:tbl>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447465000"/>
              </p:ext>
            </p:extLst>
          </p:nvPr>
        </p:nvGraphicFramePr>
        <p:xfrm>
          <a:off x="4419600" y="322664"/>
          <a:ext cx="3657600" cy="6319891"/>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tblGrid>
              <a:tr h="363625">
                <a:tc gridSpan="6">
                  <a:txBody>
                    <a:bodyPr/>
                    <a:lstStyle/>
                    <a:p>
                      <a:pPr algn="ctr"/>
                      <a:r>
                        <a:rPr lang="en-US" dirty="0" smtClean="0"/>
                        <a:t>Participation points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r h="350243">
                <a:tc>
                  <a:txBody>
                    <a:bodyPr/>
                    <a:lstStyle/>
                    <a:p>
                      <a:r>
                        <a:rPr lang="en-US" sz="1200" dirty="0" smtClean="0"/>
                        <a:t>Date</a:t>
                      </a: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50243">
                <a:tc>
                  <a:txBody>
                    <a:bodyPr/>
                    <a:lstStyle/>
                    <a:p>
                      <a:r>
                        <a:rPr lang="en-US" sz="1200" dirty="0" smtClean="0"/>
                        <a:t>16</a:t>
                      </a: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50243">
                <a:tc>
                  <a:txBody>
                    <a:bodyPr/>
                    <a:lstStyle/>
                    <a:p>
                      <a:r>
                        <a:rPr lang="en-US" sz="1200" dirty="0" smtClean="0"/>
                        <a:t>17</a:t>
                      </a: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50243">
                <a:tc>
                  <a:txBody>
                    <a:bodyPr/>
                    <a:lstStyle/>
                    <a:p>
                      <a:r>
                        <a:rPr lang="en-US" sz="1200" dirty="0" smtClean="0"/>
                        <a:t>18</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50243">
                <a:tc>
                  <a:txBody>
                    <a:bodyPr/>
                    <a:lstStyle/>
                    <a:p>
                      <a:r>
                        <a:rPr lang="en-US" sz="1200" dirty="0" smtClean="0"/>
                        <a:t>19</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50243">
                <a:tc>
                  <a:txBody>
                    <a:bodyPr/>
                    <a:lstStyle/>
                    <a:p>
                      <a:r>
                        <a:rPr lang="en-US" sz="1200" dirty="0" smtClean="0"/>
                        <a:t>20</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50243">
                <a:tc>
                  <a:txBody>
                    <a:bodyPr/>
                    <a:lstStyle/>
                    <a:p>
                      <a:r>
                        <a:rPr lang="en-US" sz="1200" dirty="0" smtClean="0"/>
                        <a:t>21</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r>
              <a:tr h="350243">
                <a:tc>
                  <a:txBody>
                    <a:bodyPr/>
                    <a:lstStyle/>
                    <a:p>
                      <a:r>
                        <a:rPr lang="en-US" sz="1200" dirty="0" smtClean="0"/>
                        <a:t>22</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50243">
                <a:tc>
                  <a:txBody>
                    <a:bodyPr/>
                    <a:lstStyle/>
                    <a:p>
                      <a:r>
                        <a:rPr lang="en-US" sz="1200" dirty="0" smtClean="0"/>
                        <a:t>23</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r>
              <a:tr h="350243">
                <a:tc>
                  <a:txBody>
                    <a:bodyPr/>
                    <a:lstStyle/>
                    <a:p>
                      <a:r>
                        <a:rPr lang="en-US" sz="1200" dirty="0" smtClean="0"/>
                        <a:t>24</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50243">
                <a:tc>
                  <a:txBody>
                    <a:bodyPr/>
                    <a:lstStyle/>
                    <a:p>
                      <a:r>
                        <a:rPr lang="en-US" sz="1200" dirty="0" smtClean="0"/>
                        <a:t>25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r>
              <a:tr h="350243">
                <a:tc>
                  <a:txBody>
                    <a:bodyPr/>
                    <a:lstStyle/>
                    <a:p>
                      <a:r>
                        <a:rPr lang="en-US" sz="1200" dirty="0" smtClean="0"/>
                        <a:t>26</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dirty="0"/>
                    </a:p>
                  </a:txBody>
                  <a:tcPr/>
                </a:tc>
              </a:tr>
              <a:tr h="350243">
                <a:tc>
                  <a:txBody>
                    <a:bodyPr/>
                    <a:lstStyle/>
                    <a:p>
                      <a:r>
                        <a:rPr lang="en-US" sz="1200" dirty="0" smtClean="0"/>
                        <a:t>27</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r>
              <a:tr h="350243">
                <a:tc>
                  <a:txBody>
                    <a:bodyPr/>
                    <a:lstStyle/>
                    <a:p>
                      <a:r>
                        <a:rPr lang="en-US" sz="1200" dirty="0" smtClean="0"/>
                        <a:t>28</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29</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30</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31</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dirty="0"/>
                    </a:p>
                  </a:txBody>
                  <a:tcPr/>
                </a:tc>
              </a:tr>
            </a:tbl>
          </a:graphicData>
        </a:graphic>
      </p:graphicFrame>
    </p:spTree>
    <p:extLst>
      <p:ext uri="{BB962C8B-B14F-4D97-AF65-F5344CB8AC3E}">
        <p14:creationId xmlns:p14="http://schemas.microsoft.com/office/powerpoint/2010/main" val="414402312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518198318"/>
              </p:ext>
            </p:extLst>
          </p:nvPr>
        </p:nvGraphicFramePr>
        <p:xfrm>
          <a:off x="457200" y="324805"/>
          <a:ext cx="3657598" cy="6304280"/>
        </p:xfrm>
        <a:graphic>
          <a:graphicData uri="http://schemas.openxmlformats.org/drawingml/2006/table">
            <a:tbl>
              <a:tblPr firstRow="1" bandRow="1">
                <a:tableStyleId>{5C22544A-7EE6-4342-B048-85BDC9FD1C3A}</a:tableStyleId>
              </a:tblPr>
              <a:tblGrid>
                <a:gridCol w="522514"/>
                <a:gridCol w="522514"/>
                <a:gridCol w="522514"/>
                <a:gridCol w="522514"/>
                <a:gridCol w="522514"/>
                <a:gridCol w="522514"/>
                <a:gridCol w="522514"/>
              </a:tblGrid>
              <a:tr h="370840">
                <a:tc gridSpan="7">
                  <a:txBody>
                    <a:bodyPr/>
                    <a:lstStyle/>
                    <a:p>
                      <a:pPr algn="ctr"/>
                      <a:r>
                        <a:rPr lang="en-US" dirty="0" smtClean="0"/>
                        <a:t>Participation points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tc>
              </a:tr>
              <a:tr h="370840">
                <a:tc>
                  <a:txBody>
                    <a:bodyPr/>
                    <a:lstStyle/>
                    <a:p>
                      <a:r>
                        <a:rPr lang="en-US" sz="1200" dirty="0" smtClean="0"/>
                        <a:t>Date</a:t>
                      </a: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1</a:t>
                      </a: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2</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70840">
                <a:tc>
                  <a:txBody>
                    <a:bodyPr/>
                    <a:lstStyle/>
                    <a:p>
                      <a:r>
                        <a:rPr lang="en-US" sz="1200" dirty="0" smtClean="0"/>
                        <a:t>3</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4</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5</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6</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70840">
                <a:tc>
                  <a:txBody>
                    <a:bodyPr/>
                    <a:lstStyle/>
                    <a:p>
                      <a:r>
                        <a:rPr lang="en-US" sz="1200" dirty="0" smtClean="0"/>
                        <a:t>7</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8</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9</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10</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11</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12</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13</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14</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15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bl>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2958070725"/>
              </p:ext>
            </p:extLst>
          </p:nvPr>
        </p:nvGraphicFramePr>
        <p:xfrm>
          <a:off x="4419600" y="322664"/>
          <a:ext cx="3657598" cy="6319891"/>
        </p:xfrm>
        <a:graphic>
          <a:graphicData uri="http://schemas.openxmlformats.org/drawingml/2006/table">
            <a:tbl>
              <a:tblPr firstRow="1" bandRow="1">
                <a:tableStyleId>{5C22544A-7EE6-4342-B048-85BDC9FD1C3A}</a:tableStyleId>
              </a:tblPr>
              <a:tblGrid>
                <a:gridCol w="522514"/>
                <a:gridCol w="522514"/>
                <a:gridCol w="522514"/>
                <a:gridCol w="522514"/>
                <a:gridCol w="522514"/>
                <a:gridCol w="522514"/>
                <a:gridCol w="522514"/>
              </a:tblGrid>
              <a:tr h="363625">
                <a:tc gridSpan="7">
                  <a:txBody>
                    <a:bodyPr/>
                    <a:lstStyle/>
                    <a:p>
                      <a:pPr algn="ctr"/>
                      <a:r>
                        <a:rPr lang="en-US" dirty="0" smtClean="0"/>
                        <a:t>Participation points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tc>
              </a:tr>
              <a:tr h="350243">
                <a:tc>
                  <a:txBody>
                    <a:bodyPr/>
                    <a:lstStyle/>
                    <a:p>
                      <a:r>
                        <a:rPr lang="en-US" sz="1200" dirty="0" smtClean="0"/>
                        <a:t>Date</a:t>
                      </a: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16</a:t>
                      </a: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17</a:t>
                      </a: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18</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19</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20</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50243">
                <a:tc>
                  <a:txBody>
                    <a:bodyPr/>
                    <a:lstStyle/>
                    <a:p>
                      <a:r>
                        <a:rPr lang="en-US" sz="1200" dirty="0" smtClean="0"/>
                        <a:t>21</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22</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r>
              <a:tr h="350243">
                <a:tc>
                  <a:txBody>
                    <a:bodyPr/>
                    <a:lstStyle/>
                    <a:p>
                      <a:r>
                        <a:rPr lang="en-US" sz="1200" dirty="0" smtClean="0"/>
                        <a:t>23</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24</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25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26</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27</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28</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29</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30</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31</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bl>
          </a:graphicData>
        </a:graphic>
      </p:graphicFrame>
    </p:spTree>
    <p:extLst>
      <p:ext uri="{BB962C8B-B14F-4D97-AF65-F5344CB8AC3E}">
        <p14:creationId xmlns:p14="http://schemas.microsoft.com/office/powerpoint/2010/main" val="128834526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640457845"/>
              </p:ext>
            </p:extLst>
          </p:nvPr>
        </p:nvGraphicFramePr>
        <p:xfrm>
          <a:off x="457200" y="324805"/>
          <a:ext cx="3657598" cy="6304280"/>
        </p:xfrm>
        <a:graphic>
          <a:graphicData uri="http://schemas.openxmlformats.org/drawingml/2006/table">
            <a:tbl>
              <a:tblPr firstRow="1" bandRow="1">
                <a:tableStyleId>{5C22544A-7EE6-4342-B048-85BDC9FD1C3A}</a:tableStyleId>
              </a:tblPr>
              <a:tblGrid>
                <a:gridCol w="522514"/>
                <a:gridCol w="522514"/>
                <a:gridCol w="522514"/>
                <a:gridCol w="522514"/>
                <a:gridCol w="522514"/>
                <a:gridCol w="522514"/>
                <a:gridCol w="522514"/>
              </a:tblGrid>
              <a:tr h="370840">
                <a:tc gridSpan="7">
                  <a:txBody>
                    <a:bodyPr/>
                    <a:lstStyle/>
                    <a:p>
                      <a:pPr algn="ctr"/>
                      <a:r>
                        <a:rPr lang="en-US" dirty="0" smtClean="0"/>
                        <a:t>Participation points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tc>
              </a:tr>
              <a:tr h="370840">
                <a:tc>
                  <a:txBody>
                    <a:bodyPr/>
                    <a:lstStyle/>
                    <a:p>
                      <a:r>
                        <a:rPr lang="en-US" sz="1200" dirty="0" smtClean="0"/>
                        <a:t>Date</a:t>
                      </a: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1</a:t>
                      </a: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2</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70840">
                <a:tc>
                  <a:txBody>
                    <a:bodyPr/>
                    <a:lstStyle/>
                    <a:p>
                      <a:r>
                        <a:rPr lang="en-US" sz="1200" dirty="0" smtClean="0"/>
                        <a:t>3</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4</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5</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6</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70840">
                <a:tc>
                  <a:txBody>
                    <a:bodyPr/>
                    <a:lstStyle/>
                    <a:p>
                      <a:r>
                        <a:rPr lang="en-US" sz="1200" dirty="0" smtClean="0"/>
                        <a:t>7</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8</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9</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10</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11</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12</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13</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14</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70840">
                <a:tc>
                  <a:txBody>
                    <a:bodyPr/>
                    <a:lstStyle/>
                    <a:p>
                      <a:r>
                        <a:rPr lang="en-US" sz="1200" dirty="0" smtClean="0"/>
                        <a:t>15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bl>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2079105793"/>
              </p:ext>
            </p:extLst>
          </p:nvPr>
        </p:nvGraphicFramePr>
        <p:xfrm>
          <a:off x="4419600" y="322664"/>
          <a:ext cx="3657598" cy="6319891"/>
        </p:xfrm>
        <a:graphic>
          <a:graphicData uri="http://schemas.openxmlformats.org/drawingml/2006/table">
            <a:tbl>
              <a:tblPr firstRow="1" bandRow="1">
                <a:tableStyleId>{5C22544A-7EE6-4342-B048-85BDC9FD1C3A}</a:tableStyleId>
              </a:tblPr>
              <a:tblGrid>
                <a:gridCol w="522514"/>
                <a:gridCol w="522514"/>
                <a:gridCol w="522514"/>
                <a:gridCol w="522514"/>
                <a:gridCol w="522514"/>
                <a:gridCol w="522514"/>
                <a:gridCol w="522514"/>
              </a:tblGrid>
              <a:tr h="363625">
                <a:tc gridSpan="7">
                  <a:txBody>
                    <a:bodyPr/>
                    <a:lstStyle/>
                    <a:p>
                      <a:pPr algn="ctr"/>
                      <a:r>
                        <a:rPr lang="en-US" dirty="0" smtClean="0"/>
                        <a:t>Participation points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tc>
              </a:tr>
              <a:tr h="350243">
                <a:tc>
                  <a:txBody>
                    <a:bodyPr/>
                    <a:lstStyle/>
                    <a:p>
                      <a:r>
                        <a:rPr lang="en-US" sz="1200" dirty="0" smtClean="0"/>
                        <a:t>Date</a:t>
                      </a: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16</a:t>
                      </a: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17</a:t>
                      </a: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18</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19</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20</a:t>
                      </a: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r>
              <a:tr h="350243">
                <a:tc>
                  <a:txBody>
                    <a:bodyPr/>
                    <a:lstStyle/>
                    <a:p>
                      <a:r>
                        <a:rPr lang="en-US" sz="1200" dirty="0" smtClean="0"/>
                        <a:t>21</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22</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r>
              <a:tr h="350243">
                <a:tc>
                  <a:txBody>
                    <a:bodyPr/>
                    <a:lstStyle/>
                    <a:p>
                      <a:r>
                        <a:rPr lang="en-US" sz="1200" dirty="0" smtClean="0"/>
                        <a:t>23</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24</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25</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26</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27</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28</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29</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30</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350243">
                <a:tc>
                  <a:txBody>
                    <a:bodyPr/>
                    <a:lstStyle/>
                    <a:p>
                      <a:r>
                        <a:rPr lang="en-US" sz="1200" dirty="0" smtClean="0"/>
                        <a:t>31</a:t>
                      </a: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r>
            </a:tbl>
          </a:graphicData>
        </a:graphic>
      </p:graphicFrame>
    </p:spTree>
    <p:extLst>
      <p:ext uri="{BB962C8B-B14F-4D97-AF65-F5344CB8AC3E}">
        <p14:creationId xmlns:p14="http://schemas.microsoft.com/office/powerpoint/2010/main" val="272997715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Beschreibe</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Wie </a:t>
            </a:r>
            <a:r>
              <a:rPr lang="en-US" dirty="0" err="1" smtClean="0"/>
              <a:t>sieht</a:t>
            </a:r>
            <a:r>
              <a:rPr lang="en-US" dirty="0" smtClean="0"/>
              <a:t> der </a:t>
            </a:r>
            <a:r>
              <a:rPr lang="en-US" dirty="0" err="1" smtClean="0"/>
              <a:t>Stuhl</a:t>
            </a:r>
            <a:r>
              <a:rPr lang="en-US" dirty="0" smtClean="0"/>
              <a:t> </a:t>
            </a:r>
            <a:r>
              <a:rPr lang="en-US" dirty="0" err="1" smtClean="0"/>
              <a:t>aus</a:t>
            </a:r>
            <a:r>
              <a:rPr lang="en-US" dirty="0" smtClean="0"/>
              <a:t>?</a:t>
            </a:r>
          </a:p>
          <a:p>
            <a:r>
              <a:rPr lang="en-US" dirty="0" smtClean="0"/>
              <a:t>(appearance)</a:t>
            </a:r>
          </a:p>
          <a:p>
            <a:endParaRPr lang="en-US" dirty="0" smtClean="0"/>
          </a:p>
          <a:p>
            <a:r>
              <a:rPr lang="en-US" u="sng" dirty="0" err="1" smtClean="0"/>
              <a:t>Er</a:t>
            </a:r>
            <a:r>
              <a:rPr lang="en-US" dirty="0" smtClean="0"/>
              <a:t> </a:t>
            </a:r>
            <a:r>
              <a:rPr lang="en-US" dirty="0" err="1" smtClean="0"/>
              <a:t>ist</a:t>
            </a:r>
            <a:r>
              <a:rPr lang="en-US" dirty="0" smtClean="0"/>
              <a:t> Klein.</a:t>
            </a:r>
          </a:p>
          <a:p>
            <a:r>
              <a:rPr lang="en-US" dirty="0" err="1" smtClean="0"/>
              <a:t>Er</a:t>
            </a:r>
            <a:r>
              <a:rPr lang="en-US" dirty="0" smtClean="0"/>
              <a:t> </a:t>
            </a:r>
            <a:r>
              <a:rPr lang="en-US" dirty="0" err="1" smtClean="0"/>
              <a:t>ist</a:t>
            </a:r>
            <a:r>
              <a:rPr lang="en-US" dirty="0" smtClean="0"/>
              <a:t> </a:t>
            </a:r>
            <a:r>
              <a:rPr lang="en-US" dirty="0" err="1" smtClean="0"/>
              <a:t>braun</a:t>
            </a:r>
            <a:r>
              <a:rPr lang="en-US" dirty="0" smtClean="0"/>
              <a:t>. </a:t>
            </a:r>
          </a:p>
          <a:p>
            <a:r>
              <a:rPr lang="en-US" dirty="0" err="1" smtClean="0"/>
              <a:t>Er</a:t>
            </a:r>
            <a:r>
              <a:rPr lang="en-US" dirty="0" smtClean="0"/>
              <a:t> </a:t>
            </a:r>
            <a:r>
              <a:rPr lang="en-US" dirty="0" err="1" smtClean="0"/>
              <a:t>ist</a:t>
            </a:r>
            <a:r>
              <a:rPr lang="en-US" dirty="0" smtClean="0"/>
              <a:t> </a:t>
            </a:r>
            <a:r>
              <a:rPr lang="en-US" dirty="0" err="1" smtClean="0"/>
              <a:t>kaputt</a:t>
            </a:r>
            <a:r>
              <a:rPr lang="en-US" dirty="0" smtClean="0"/>
              <a:t>. </a:t>
            </a:r>
          </a:p>
          <a:p>
            <a:r>
              <a:rPr lang="en-US" dirty="0" smtClean="0"/>
              <a:t>… </a:t>
            </a:r>
            <a:r>
              <a:rPr lang="en-US" dirty="0" err="1" smtClean="0"/>
              <a:t>neu</a:t>
            </a:r>
            <a:endParaRPr lang="en-US" dirty="0" smtClean="0"/>
          </a:p>
          <a:p>
            <a:r>
              <a:rPr lang="en-US" dirty="0" smtClean="0"/>
              <a:t>… alt</a:t>
            </a:r>
          </a:p>
          <a:p>
            <a:r>
              <a:rPr lang="en-US" dirty="0" smtClean="0"/>
              <a:t>… </a:t>
            </a:r>
            <a:r>
              <a:rPr lang="en-US" dirty="0" err="1" smtClean="0"/>
              <a:t>groß</a:t>
            </a:r>
            <a:endParaRPr lang="en-US" dirty="0" smtClean="0"/>
          </a:p>
          <a:p>
            <a:endParaRPr lang="en-US" dirty="0"/>
          </a:p>
        </p:txBody>
      </p:sp>
      <p:sp>
        <p:nvSpPr>
          <p:cNvPr id="4" name="Content Placeholder 3"/>
          <p:cNvSpPr>
            <a:spLocks noGrp="1"/>
          </p:cNvSpPr>
          <p:nvPr>
            <p:ph sz="half" idx="2"/>
          </p:nvPr>
        </p:nvSpPr>
        <p:spPr>
          <a:xfrm>
            <a:off x="4419599" y="1536192"/>
            <a:ext cx="3919369" cy="4590288"/>
          </a:xfrm>
        </p:spPr>
        <p:txBody>
          <a:bodyPr>
            <a:normAutofit fontScale="85000" lnSpcReduction="10000"/>
          </a:bodyPr>
          <a:lstStyle/>
          <a:p>
            <a:r>
              <a:rPr lang="en-US" u="sng" dirty="0" smtClean="0"/>
              <a:t>Wie </a:t>
            </a:r>
            <a:r>
              <a:rPr lang="en-US" u="sng" dirty="0" err="1" smtClean="0"/>
              <a:t>findest</a:t>
            </a:r>
            <a:r>
              <a:rPr lang="en-US" u="sng" dirty="0" smtClean="0"/>
              <a:t> du </a:t>
            </a:r>
            <a:r>
              <a:rPr lang="en-US" dirty="0" smtClean="0"/>
              <a:t>den </a:t>
            </a:r>
            <a:r>
              <a:rPr lang="en-US" dirty="0" err="1" smtClean="0"/>
              <a:t>Stuhl</a:t>
            </a:r>
            <a:r>
              <a:rPr lang="en-US" dirty="0" smtClean="0"/>
              <a:t>?</a:t>
            </a:r>
          </a:p>
          <a:p>
            <a:pPr marL="114300" indent="0">
              <a:buNone/>
            </a:pPr>
            <a:r>
              <a:rPr lang="en-US" dirty="0" smtClean="0"/>
              <a:t>(</a:t>
            </a:r>
            <a:r>
              <a:rPr lang="en-US" u="sng" dirty="0" smtClean="0"/>
              <a:t>What do you think of </a:t>
            </a:r>
            <a:r>
              <a:rPr lang="en-US" dirty="0" smtClean="0"/>
              <a:t>…)</a:t>
            </a:r>
          </a:p>
          <a:p>
            <a:r>
              <a:rPr lang="en-US" dirty="0" smtClean="0"/>
              <a:t>(opinion)</a:t>
            </a:r>
          </a:p>
          <a:p>
            <a:endParaRPr lang="en-US" dirty="0" smtClean="0"/>
          </a:p>
          <a:p>
            <a:r>
              <a:rPr lang="en-US" dirty="0" err="1" smtClean="0"/>
              <a:t>Ich</a:t>
            </a:r>
            <a:r>
              <a:rPr lang="en-US" dirty="0" smtClean="0"/>
              <a:t> </a:t>
            </a:r>
            <a:r>
              <a:rPr lang="en-US" dirty="0" err="1" smtClean="0"/>
              <a:t>finde</a:t>
            </a:r>
            <a:r>
              <a:rPr lang="en-US" dirty="0" smtClean="0"/>
              <a:t> den </a:t>
            </a:r>
            <a:r>
              <a:rPr lang="en-US" dirty="0" err="1" smtClean="0"/>
              <a:t>Stuhl</a:t>
            </a:r>
            <a:r>
              <a:rPr lang="en-US" dirty="0" smtClean="0"/>
              <a:t> </a:t>
            </a:r>
            <a:r>
              <a:rPr lang="en-US" dirty="0" err="1" smtClean="0"/>
              <a:t>schön</a:t>
            </a:r>
            <a:r>
              <a:rPr lang="en-US" dirty="0" smtClean="0"/>
              <a:t>. </a:t>
            </a:r>
          </a:p>
          <a:p>
            <a:pPr marL="114300" indent="0">
              <a:buNone/>
            </a:pPr>
            <a:r>
              <a:rPr lang="en-US" dirty="0" smtClean="0"/>
              <a:t>   (I find the chair pretty.)</a:t>
            </a:r>
          </a:p>
          <a:p>
            <a:r>
              <a:rPr lang="en-US" dirty="0" err="1" smtClean="0"/>
              <a:t>Ich</a:t>
            </a:r>
            <a:r>
              <a:rPr lang="en-US" dirty="0" smtClean="0"/>
              <a:t> </a:t>
            </a:r>
            <a:r>
              <a:rPr lang="en-US" dirty="0" err="1" smtClean="0"/>
              <a:t>finde</a:t>
            </a:r>
            <a:r>
              <a:rPr lang="en-US" dirty="0" smtClean="0"/>
              <a:t> den </a:t>
            </a:r>
            <a:r>
              <a:rPr lang="en-US" dirty="0" err="1" smtClean="0"/>
              <a:t>Stuhl</a:t>
            </a:r>
            <a:r>
              <a:rPr lang="en-US" dirty="0" smtClean="0"/>
              <a:t> </a:t>
            </a:r>
            <a:r>
              <a:rPr lang="en-US" dirty="0" err="1" smtClean="0"/>
              <a:t>häßlich</a:t>
            </a:r>
            <a:r>
              <a:rPr lang="en-US" dirty="0" smtClean="0"/>
              <a:t>. </a:t>
            </a:r>
          </a:p>
          <a:p>
            <a:r>
              <a:rPr lang="en-US" dirty="0" smtClean="0"/>
              <a:t>…. </a:t>
            </a:r>
            <a:r>
              <a:rPr lang="en-US" dirty="0" err="1" smtClean="0"/>
              <a:t>bequem</a:t>
            </a:r>
            <a:endParaRPr lang="en-US" dirty="0" smtClean="0"/>
          </a:p>
          <a:p>
            <a:r>
              <a:rPr lang="en-US" dirty="0" smtClean="0"/>
              <a:t>….</a:t>
            </a:r>
            <a:r>
              <a:rPr lang="en-US" dirty="0" err="1" smtClean="0"/>
              <a:t>unbequem</a:t>
            </a:r>
            <a:endParaRPr lang="en-US" dirty="0" smtClean="0"/>
          </a:p>
          <a:p>
            <a:r>
              <a:rPr lang="en-US" dirty="0" smtClean="0"/>
              <a:t>… gut </a:t>
            </a:r>
          </a:p>
          <a:p>
            <a:r>
              <a:rPr lang="en-US" dirty="0" smtClean="0"/>
              <a:t>… </a:t>
            </a:r>
            <a:r>
              <a:rPr lang="en-US" dirty="0" err="1" smtClean="0"/>
              <a:t>nicht</a:t>
            </a:r>
            <a:r>
              <a:rPr lang="en-US" dirty="0" smtClean="0"/>
              <a:t> gut</a:t>
            </a:r>
          </a:p>
          <a:p>
            <a:endParaRPr lang="en-US" dirty="0"/>
          </a:p>
        </p:txBody>
      </p:sp>
    </p:spTree>
    <p:extLst>
      <p:ext uri="{BB962C8B-B14F-4D97-AF65-F5344CB8AC3E}">
        <p14:creationId xmlns:p14="http://schemas.microsoft.com/office/powerpoint/2010/main" val="137642534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3 </a:t>
            </a:r>
            <a:r>
              <a:rPr lang="en-US" sz="3600" dirty="0" err="1" smtClean="0"/>
              <a:t>Gruppen</a:t>
            </a:r>
            <a:r>
              <a:rPr lang="en-US" sz="3600" dirty="0" smtClean="0"/>
              <a:t>:</a:t>
            </a:r>
            <a:endParaRPr lang="en-US" sz="3600" dirty="0"/>
          </a:p>
        </p:txBody>
      </p:sp>
      <p:sp>
        <p:nvSpPr>
          <p:cNvPr id="5" name="Content Placeholder 4"/>
          <p:cNvSpPr>
            <a:spLocks noGrp="1"/>
          </p:cNvSpPr>
          <p:nvPr>
            <p:ph idx="1"/>
          </p:nvPr>
        </p:nvSpPr>
        <p:spPr/>
        <p:txBody>
          <a:bodyPr>
            <a:normAutofit/>
          </a:bodyPr>
          <a:lstStyle/>
          <a:p>
            <a:pPr marL="628650" indent="-514350">
              <a:buFont typeface="+mj-lt"/>
              <a:buAutoNum type="arabicPeriod"/>
            </a:pPr>
            <a:r>
              <a:rPr lang="en-US" sz="2800" dirty="0" smtClean="0"/>
              <a:t>Chris, Nate, Crystal, Justin, Cameron, Sydney, </a:t>
            </a:r>
            <a:r>
              <a:rPr lang="en-US" sz="2800" dirty="0" err="1" smtClean="0"/>
              <a:t>Shelbi</a:t>
            </a:r>
            <a:r>
              <a:rPr lang="en-US" sz="2800" dirty="0" smtClean="0"/>
              <a:t>, </a:t>
            </a:r>
            <a:r>
              <a:rPr lang="en-US" sz="2800" dirty="0" err="1" smtClean="0"/>
              <a:t>Markis</a:t>
            </a:r>
            <a:r>
              <a:rPr lang="en-US" sz="2800" dirty="0" smtClean="0"/>
              <a:t>, </a:t>
            </a:r>
            <a:r>
              <a:rPr lang="en-US" sz="2800" dirty="0" err="1" smtClean="0"/>
              <a:t>Melaney</a:t>
            </a:r>
            <a:r>
              <a:rPr lang="en-US" sz="2800" dirty="0" smtClean="0"/>
              <a:t>, Mark, </a:t>
            </a:r>
            <a:r>
              <a:rPr lang="en-US" sz="2800" dirty="0" err="1" smtClean="0"/>
              <a:t>Daijah</a:t>
            </a:r>
            <a:endParaRPr lang="en-US" sz="2800" dirty="0" smtClean="0"/>
          </a:p>
          <a:p>
            <a:pPr marL="114300" indent="0">
              <a:buNone/>
            </a:pPr>
            <a:endParaRPr lang="en-US" sz="2800" dirty="0" smtClean="0"/>
          </a:p>
          <a:p>
            <a:pPr marL="628650" indent="-514350">
              <a:buFont typeface="+mj-lt"/>
              <a:buAutoNum type="arabicPeriod"/>
            </a:pPr>
            <a:r>
              <a:rPr lang="en-US" sz="2800" dirty="0" err="1" smtClean="0"/>
              <a:t>Rayquael</a:t>
            </a:r>
            <a:r>
              <a:rPr lang="en-US" sz="2800" dirty="0" smtClean="0"/>
              <a:t>,</a:t>
            </a:r>
            <a:r>
              <a:rPr lang="en-US" sz="2800" dirty="0"/>
              <a:t> </a:t>
            </a:r>
            <a:r>
              <a:rPr lang="en-US" sz="2800" dirty="0" err="1" smtClean="0"/>
              <a:t>Casean</a:t>
            </a:r>
            <a:r>
              <a:rPr lang="en-US" sz="2800" dirty="0" smtClean="0"/>
              <a:t>, </a:t>
            </a:r>
            <a:r>
              <a:rPr lang="en-US" sz="2800" dirty="0" err="1" smtClean="0"/>
              <a:t>Dimitri</a:t>
            </a:r>
            <a:r>
              <a:rPr lang="en-US" sz="2800" dirty="0" smtClean="0"/>
              <a:t>, Victoria, </a:t>
            </a:r>
            <a:r>
              <a:rPr lang="en-US" sz="2800" dirty="0" err="1" smtClean="0"/>
              <a:t>Ameer</a:t>
            </a:r>
            <a:r>
              <a:rPr lang="en-US" sz="2800" dirty="0" smtClean="0"/>
              <a:t>, </a:t>
            </a:r>
            <a:r>
              <a:rPr lang="en-US" sz="2800" dirty="0" err="1" smtClean="0"/>
              <a:t>Shakeya</a:t>
            </a:r>
            <a:r>
              <a:rPr lang="en-US" sz="2800" dirty="0" smtClean="0"/>
              <a:t>, Remy, </a:t>
            </a:r>
            <a:r>
              <a:rPr lang="en-US" sz="2800" dirty="0" err="1" smtClean="0"/>
              <a:t>Shantysia</a:t>
            </a:r>
            <a:r>
              <a:rPr lang="en-US" sz="2800" dirty="0" smtClean="0"/>
              <a:t>, </a:t>
            </a:r>
            <a:r>
              <a:rPr lang="en-US" sz="2800" dirty="0" err="1" smtClean="0"/>
              <a:t>Juwan</a:t>
            </a:r>
            <a:r>
              <a:rPr lang="en-US" sz="2800" dirty="0" smtClean="0"/>
              <a:t>, </a:t>
            </a:r>
            <a:r>
              <a:rPr lang="en-US" sz="2800" dirty="0" err="1" smtClean="0"/>
              <a:t>Kamryn</a:t>
            </a:r>
            <a:endParaRPr lang="en-US" sz="2800" dirty="0" smtClean="0"/>
          </a:p>
          <a:p>
            <a:pPr marL="628650" indent="-514350">
              <a:buFont typeface="+mj-lt"/>
              <a:buAutoNum type="arabicPeriod"/>
            </a:pPr>
            <a:endParaRPr lang="en-US" sz="2800" dirty="0"/>
          </a:p>
          <a:p>
            <a:pPr marL="628650" indent="-514350">
              <a:buFont typeface="+mj-lt"/>
              <a:buAutoNum type="arabicPeriod"/>
            </a:pPr>
            <a:r>
              <a:rPr lang="en-US" sz="2800" dirty="0"/>
              <a:t>Keith, </a:t>
            </a:r>
            <a:r>
              <a:rPr lang="en-US" sz="2800" dirty="0" err="1"/>
              <a:t>Tiera</a:t>
            </a:r>
            <a:r>
              <a:rPr lang="en-US" sz="2800" dirty="0"/>
              <a:t>, Malik, </a:t>
            </a:r>
            <a:r>
              <a:rPr lang="en-US" sz="2800" dirty="0" err="1"/>
              <a:t>Demorea</a:t>
            </a:r>
            <a:r>
              <a:rPr lang="en-US" sz="2800" dirty="0"/>
              <a:t>, </a:t>
            </a:r>
            <a:r>
              <a:rPr lang="en-US" sz="2800" dirty="0" err="1"/>
              <a:t>Akia</a:t>
            </a:r>
            <a:r>
              <a:rPr lang="en-US" sz="2800" dirty="0"/>
              <a:t>, </a:t>
            </a:r>
            <a:r>
              <a:rPr lang="en-US" sz="2800" dirty="0" err="1"/>
              <a:t>Devonte</a:t>
            </a:r>
            <a:r>
              <a:rPr lang="en-US" sz="2800" dirty="0"/>
              <a:t>, Bryan, Jessica R., Jessica P., </a:t>
            </a:r>
            <a:r>
              <a:rPr lang="en-US" sz="2800" dirty="0" err="1"/>
              <a:t>Jamee</a:t>
            </a:r>
            <a:endParaRPr lang="en-US" sz="2800" dirty="0"/>
          </a:p>
          <a:p>
            <a:pPr marL="628650" indent="-514350">
              <a:buFont typeface="+mj-lt"/>
              <a:buAutoNum type="arabicPeriod"/>
            </a:pPr>
            <a:endParaRPr lang="en-US" dirty="0" smtClean="0"/>
          </a:p>
          <a:p>
            <a:pPr marL="628650" indent="-514350">
              <a:buFont typeface="+mj-lt"/>
              <a:buAutoNum type="arabicPeriod"/>
            </a:pPr>
            <a:endParaRPr lang="en-US" dirty="0" smtClean="0"/>
          </a:p>
        </p:txBody>
      </p:sp>
    </p:spTree>
    <p:extLst>
      <p:ext uri="{BB962C8B-B14F-4D97-AF65-F5344CB8AC3E}">
        <p14:creationId xmlns:p14="http://schemas.microsoft.com/office/powerpoint/2010/main" val="208045884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Portfolio (first page)</a:t>
            </a:r>
            <a:endParaRPr lang="en-US" dirty="0"/>
          </a:p>
        </p:txBody>
      </p:sp>
      <p:sp>
        <p:nvSpPr>
          <p:cNvPr id="6" name="Content Placeholder 5"/>
          <p:cNvSpPr>
            <a:spLocks noGrp="1"/>
          </p:cNvSpPr>
          <p:nvPr>
            <p:ph sz="half" idx="1"/>
          </p:nvPr>
        </p:nvSpPr>
        <p:spPr/>
        <p:txBody>
          <a:bodyPr>
            <a:normAutofit fontScale="85000" lnSpcReduction="20000"/>
          </a:bodyPr>
          <a:lstStyle/>
          <a:p>
            <a:r>
              <a:rPr lang="en-US" dirty="0" smtClean="0"/>
              <a:t>cover page</a:t>
            </a:r>
          </a:p>
          <a:p>
            <a:r>
              <a:rPr lang="en-US" dirty="0" smtClean="0"/>
              <a:t>content page</a:t>
            </a:r>
          </a:p>
          <a:p>
            <a:r>
              <a:rPr lang="en-US" dirty="0" smtClean="0"/>
              <a:t>running grade records</a:t>
            </a:r>
          </a:p>
          <a:p>
            <a:r>
              <a:rPr lang="en-US" dirty="0" smtClean="0"/>
              <a:t>unit reflections</a:t>
            </a:r>
          </a:p>
          <a:p>
            <a:r>
              <a:rPr lang="en-US" dirty="0" smtClean="0"/>
              <a:t>all quizzes with corrections on the back</a:t>
            </a:r>
          </a:p>
          <a:p>
            <a:r>
              <a:rPr lang="en-US" dirty="0" smtClean="0"/>
              <a:t>all unit assessments – handouts, notes etc.</a:t>
            </a:r>
          </a:p>
          <a:p>
            <a:pPr lvl="1"/>
            <a:r>
              <a:rPr lang="en-US" dirty="0" err="1" smtClean="0"/>
              <a:t>Kapitel</a:t>
            </a:r>
            <a:r>
              <a:rPr lang="en-US" dirty="0" smtClean="0"/>
              <a:t> 2 Test</a:t>
            </a:r>
          </a:p>
          <a:p>
            <a:r>
              <a:rPr lang="en-US" dirty="0" smtClean="0"/>
              <a:t>your choice of work – that shows your growth in German</a:t>
            </a:r>
          </a:p>
        </p:txBody>
      </p:sp>
      <p:sp>
        <p:nvSpPr>
          <p:cNvPr id="2" name="Content Placeholder 1"/>
          <p:cNvSpPr>
            <a:spLocks noGrp="1"/>
          </p:cNvSpPr>
          <p:nvPr>
            <p:ph sz="half" idx="2"/>
          </p:nvPr>
        </p:nvSpPr>
        <p:spPr/>
        <p:txBody>
          <a:bodyPr>
            <a:normAutofit fontScale="85000" lnSpcReduction="20000"/>
          </a:bodyPr>
          <a:lstStyle/>
          <a:p>
            <a:r>
              <a:rPr lang="en-US" dirty="0"/>
              <a:t>worksheets – with corrections ch.2 (2/4)</a:t>
            </a:r>
          </a:p>
          <a:p>
            <a:r>
              <a:rPr lang="en-US" dirty="0"/>
              <a:t>report about a </a:t>
            </a:r>
            <a:r>
              <a:rPr lang="en-US" dirty="0" smtClean="0"/>
              <a:t>classmate, free</a:t>
            </a:r>
            <a:r>
              <a:rPr lang="en-US" dirty="0"/>
              <a:t>-time activities: first </a:t>
            </a:r>
            <a:r>
              <a:rPr lang="en-US" dirty="0" smtClean="0"/>
              <a:t>draft with teachers corrections </a:t>
            </a:r>
            <a:r>
              <a:rPr lang="en-US" dirty="0"/>
              <a:t>and </a:t>
            </a:r>
            <a:r>
              <a:rPr lang="en-US" dirty="0" smtClean="0"/>
              <a:t>rewrite (</a:t>
            </a:r>
            <a:r>
              <a:rPr lang="en-US" dirty="0"/>
              <a:t>2/4)</a:t>
            </a:r>
          </a:p>
          <a:p>
            <a:r>
              <a:rPr lang="en-US" dirty="0"/>
              <a:t>signed progress report (2/25/</a:t>
            </a:r>
            <a:r>
              <a:rPr lang="en-US" dirty="0" smtClean="0"/>
              <a:t>2013 &amp; 3/22 2013)</a:t>
            </a:r>
          </a:p>
          <a:p>
            <a:r>
              <a:rPr lang="en-US" dirty="0" smtClean="0"/>
              <a:t>report about classmate, school schedule: first draft with teachers correction and rewrite (3/26)</a:t>
            </a:r>
            <a:endParaRPr lang="en-US" dirty="0"/>
          </a:p>
          <a:p>
            <a:endParaRPr lang="en-US" dirty="0"/>
          </a:p>
        </p:txBody>
      </p:sp>
    </p:spTree>
    <p:extLst>
      <p:ext uri="{BB962C8B-B14F-4D97-AF65-F5344CB8AC3E}">
        <p14:creationId xmlns:p14="http://schemas.microsoft.com/office/powerpoint/2010/main" val="218156181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 (continue)</a:t>
            </a:r>
            <a:endParaRPr lang="en-US" dirty="0"/>
          </a:p>
        </p:txBody>
      </p:sp>
      <p:sp>
        <p:nvSpPr>
          <p:cNvPr id="3" name="Content Placeholder 2"/>
          <p:cNvSpPr>
            <a:spLocks noGrp="1"/>
          </p:cNvSpPr>
          <p:nvPr>
            <p:ph sz="half" idx="1"/>
          </p:nvPr>
        </p:nvSpPr>
        <p:spPr/>
        <p:txBody>
          <a:bodyPr/>
          <a:lstStyle/>
          <a:p>
            <a:r>
              <a:rPr lang="en-US" dirty="0"/>
              <a:t>report about classmate, </a:t>
            </a:r>
            <a:r>
              <a:rPr lang="en-US" dirty="0" smtClean="0"/>
              <a:t>likes and dislikes of classes, favorite classes and other favorite things - first draft (due 3/28) </a:t>
            </a:r>
            <a:r>
              <a:rPr lang="en-US" dirty="0"/>
              <a:t>with teachers correction and rewrite </a:t>
            </a:r>
            <a:r>
              <a:rPr lang="en-US" dirty="0" smtClean="0"/>
              <a:t>(still to come)</a:t>
            </a:r>
            <a:endParaRPr lang="en-US" dirty="0"/>
          </a:p>
          <a:p>
            <a:endParaRPr lang="en-US" dirty="0"/>
          </a:p>
        </p:txBody>
      </p:sp>
      <p:sp>
        <p:nvSpPr>
          <p:cNvPr id="4" name="Content Placeholder 3"/>
          <p:cNvSpPr>
            <a:spLocks noGrp="1"/>
          </p:cNvSpPr>
          <p:nvPr>
            <p:ph sz="half" idx="2"/>
          </p:nvPr>
        </p:nvSpPr>
        <p:spPr/>
        <p:txBody>
          <a:bodyPr/>
          <a:lstStyle/>
          <a:p>
            <a:r>
              <a:rPr lang="en-US" dirty="0" smtClean="0"/>
              <a:t>German Report card (4/18) with notes and “grades”</a:t>
            </a:r>
          </a:p>
          <a:p>
            <a:endParaRPr lang="en-US" dirty="0"/>
          </a:p>
        </p:txBody>
      </p:sp>
    </p:spTree>
    <p:extLst>
      <p:ext uri="{BB962C8B-B14F-4D97-AF65-F5344CB8AC3E}">
        <p14:creationId xmlns:p14="http://schemas.microsoft.com/office/powerpoint/2010/main" val="2629304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zum</a:t>
            </a:r>
            <a:r>
              <a:rPr lang="en-US" dirty="0" smtClean="0"/>
              <a:t> </a:t>
            </a:r>
            <a:r>
              <a:rPr lang="en-US" dirty="0" err="1" smtClean="0"/>
              <a:t>üben</a:t>
            </a:r>
            <a:r>
              <a:rPr lang="en-US" dirty="0" smtClean="0"/>
              <a:t> &amp; </a:t>
            </a:r>
            <a:r>
              <a:rPr lang="en-US" dirty="0" err="1" smtClean="0"/>
              <a:t>lernen</a:t>
            </a:r>
            <a:r>
              <a:rPr lang="en-US" dirty="0" smtClean="0"/>
              <a:t>:</a:t>
            </a:r>
            <a:endParaRPr lang="en-US" dirty="0"/>
          </a:p>
        </p:txBody>
      </p:sp>
      <p:sp>
        <p:nvSpPr>
          <p:cNvPr id="3" name="Content Placeholder 2"/>
          <p:cNvSpPr>
            <a:spLocks noGrp="1"/>
          </p:cNvSpPr>
          <p:nvPr>
            <p:ph idx="1"/>
          </p:nvPr>
        </p:nvSpPr>
        <p:spPr/>
        <p:txBody>
          <a:bodyPr/>
          <a:lstStyle/>
          <a:p>
            <a:r>
              <a:rPr lang="en-US" dirty="0" err="1" smtClean="0"/>
              <a:t>Ich</a:t>
            </a:r>
            <a:r>
              <a:rPr lang="en-US" dirty="0" smtClean="0"/>
              <a:t> </a:t>
            </a:r>
            <a:r>
              <a:rPr lang="en-US" dirty="0" err="1" smtClean="0"/>
              <a:t>wohne</a:t>
            </a:r>
            <a:r>
              <a:rPr lang="en-US" dirty="0" smtClean="0"/>
              <a:t> auf </a:t>
            </a:r>
            <a:r>
              <a:rPr lang="en-US" dirty="0" err="1" smtClean="0"/>
              <a:t>dem</a:t>
            </a:r>
            <a:r>
              <a:rPr lang="en-US" dirty="0" smtClean="0"/>
              <a:t> Land.</a:t>
            </a:r>
          </a:p>
          <a:p>
            <a:r>
              <a:rPr lang="en-US" dirty="0" err="1" smtClean="0"/>
              <a:t>Ich</a:t>
            </a:r>
            <a:r>
              <a:rPr lang="en-US" dirty="0" smtClean="0"/>
              <a:t> </a:t>
            </a:r>
            <a:r>
              <a:rPr lang="en-US" dirty="0" err="1" smtClean="0"/>
              <a:t>wohne</a:t>
            </a:r>
            <a:r>
              <a:rPr lang="en-US" dirty="0" smtClean="0"/>
              <a:t> in der </a:t>
            </a:r>
            <a:r>
              <a:rPr lang="en-US" dirty="0" err="1" smtClean="0"/>
              <a:t>Stadt</a:t>
            </a:r>
            <a:r>
              <a:rPr lang="en-US" dirty="0" smtClean="0"/>
              <a:t>. </a:t>
            </a:r>
          </a:p>
          <a:p>
            <a:r>
              <a:rPr lang="en-US" dirty="0" err="1" smtClean="0"/>
              <a:t>Ich</a:t>
            </a:r>
            <a:r>
              <a:rPr lang="en-US" dirty="0" smtClean="0"/>
              <a:t> </a:t>
            </a:r>
            <a:r>
              <a:rPr lang="en-US" dirty="0" err="1" smtClean="0"/>
              <a:t>wohne</a:t>
            </a:r>
            <a:r>
              <a:rPr lang="en-US" dirty="0" smtClean="0"/>
              <a:t> in der Dexter </a:t>
            </a:r>
            <a:r>
              <a:rPr lang="en-US" dirty="0" err="1" smtClean="0"/>
              <a:t>Strasse</a:t>
            </a:r>
            <a:r>
              <a:rPr lang="en-US" dirty="0" smtClean="0"/>
              <a:t>.</a:t>
            </a:r>
          </a:p>
          <a:p>
            <a:r>
              <a:rPr lang="en-US" dirty="0" err="1" smtClean="0"/>
              <a:t>Ich</a:t>
            </a:r>
            <a:r>
              <a:rPr lang="en-US" dirty="0" smtClean="0"/>
              <a:t> </a:t>
            </a:r>
            <a:r>
              <a:rPr lang="en-US" dirty="0" err="1" smtClean="0"/>
              <a:t>wohne</a:t>
            </a:r>
            <a:r>
              <a:rPr lang="en-US" dirty="0" smtClean="0"/>
              <a:t> in Novi.</a:t>
            </a:r>
          </a:p>
          <a:p>
            <a:r>
              <a:rPr lang="en-US" dirty="0" smtClean="0"/>
              <a:t>Clothes sizes in Germany</a:t>
            </a:r>
            <a:endParaRPr lang="en-US" dirty="0"/>
          </a:p>
          <a:p>
            <a:r>
              <a:rPr lang="en-US" dirty="0" err="1" smtClean="0"/>
              <a:t>Seite</a:t>
            </a:r>
            <a:r>
              <a:rPr lang="en-US" dirty="0" smtClean="0"/>
              <a:t>: 149 </a:t>
            </a:r>
            <a:r>
              <a:rPr lang="en-US" dirty="0" err="1" smtClean="0"/>
              <a:t>Wortschatz</a:t>
            </a:r>
            <a:r>
              <a:rPr lang="en-US" dirty="0" smtClean="0"/>
              <a:t>  </a:t>
            </a:r>
            <a:r>
              <a:rPr lang="en-US" dirty="0" err="1" smtClean="0"/>
              <a:t>Pläne</a:t>
            </a:r>
            <a:r>
              <a:rPr lang="en-US" dirty="0" smtClean="0"/>
              <a:t> </a:t>
            </a:r>
            <a:r>
              <a:rPr lang="en-US" dirty="0" err="1" smtClean="0"/>
              <a:t>machen</a:t>
            </a:r>
            <a:endParaRPr lang="en-US" dirty="0"/>
          </a:p>
          <a:p>
            <a:r>
              <a:rPr lang="en-US" dirty="0" err="1" smtClean="0"/>
              <a:t>Seite</a:t>
            </a:r>
            <a:r>
              <a:rPr lang="en-US" dirty="0" smtClean="0"/>
              <a:t> 150 Grammatik und </a:t>
            </a:r>
            <a:r>
              <a:rPr lang="en-US" dirty="0" err="1" smtClean="0"/>
              <a:t>ein</a:t>
            </a:r>
            <a:r>
              <a:rPr lang="en-US" dirty="0" smtClean="0"/>
              <a:t> </a:t>
            </a:r>
            <a:r>
              <a:rPr lang="en-US" dirty="0" err="1" smtClean="0"/>
              <a:t>Gespräch</a:t>
            </a:r>
            <a:endParaRPr lang="en-US" dirty="0" smtClean="0"/>
          </a:p>
          <a:p>
            <a:r>
              <a:rPr lang="en-US" dirty="0" err="1" smtClean="0"/>
              <a:t>Seite</a:t>
            </a:r>
            <a:r>
              <a:rPr lang="en-US" dirty="0" smtClean="0"/>
              <a:t> 151 #  20 – </a:t>
            </a:r>
            <a:r>
              <a:rPr lang="en-US" dirty="0" err="1" smtClean="0"/>
              <a:t>schreibe</a:t>
            </a:r>
            <a:r>
              <a:rPr lang="en-US" dirty="0" smtClean="0"/>
              <a:t> </a:t>
            </a:r>
            <a:r>
              <a:rPr lang="en-US" dirty="0" err="1" smtClean="0"/>
              <a:t>Sätze</a:t>
            </a:r>
            <a:endParaRPr lang="en-US" dirty="0" smtClean="0"/>
          </a:p>
          <a:p>
            <a:r>
              <a:rPr lang="en-US" dirty="0" err="1" smtClean="0"/>
              <a:t>Seite</a:t>
            </a:r>
            <a:r>
              <a:rPr lang="en-US" dirty="0" smtClean="0"/>
              <a:t> 152 # 23 – </a:t>
            </a:r>
            <a:r>
              <a:rPr lang="en-US" dirty="0" err="1" smtClean="0"/>
              <a:t>ein</a:t>
            </a:r>
            <a:r>
              <a:rPr lang="en-US" dirty="0" smtClean="0"/>
              <a:t> Brief </a:t>
            </a:r>
            <a:r>
              <a:rPr lang="en-US" dirty="0" err="1" smtClean="0"/>
              <a:t>lesen</a:t>
            </a:r>
            <a:r>
              <a:rPr lang="en-US" dirty="0" smtClean="0"/>
              <a:t> und </a:t>
            </a:r>
            <a:r>
              <a:rPr lang="en-US" dirty="0" err="1" smtClean="0"/>
              <a:t>Fragen</a:t>
            </a:r>
            <a:r>
              <a:rPr lang="en-US" dirty="0" smtClean="0"/>
              <a:t> </a:t>
            </a:r>
            <a:r>
              <a:rPr lang="en-US" dirty="0" err="1" smtClean="0"/>
              <a:t>beantworten</a:t>
            </a:r>
            <a:endParaRPr lang="en-US" dirty="0" smtClean="0"/>
          </a:p>
          <a:p>
            <a:r>
              <a:rPr lang="en-US" dirty="0" err="1" smtClean="0"/>
              <a:t>Seite</a:t>
            </a:r>
            <a:r>
              <a:rPr lang="en-US" dirty="0" smtClean="0"/>
              <a:t> 154 SSMD – in Café – Was </a:t>
            </a:r>
            <a:r>
              <a:rPr lang="en-US" dirty="0" err="1" smtClean="0"/>
              <a:t>willst</a:t>
            </a:r>
            <a:r>
              <a:rPr lang="en-US" dirty="0" smtClean="0"/>
              <a:t> du </a:t>
            </a:r>
            <a:r>
              <a:rPr lang="en-US" dirty="0" err="1" smtClean="0"/>
              <a:t>essen</a:t>
            </a:r>
            <a:r>
              <a:rPr lang="en-US" dirty="0" smtClean="0"/>
              <a:t>? (</a:t>
            </a:r>
            <a:r>
              <a:rPr lang="en-US" dirty="0" err="1" smtClean="0"/>
              <a:t>Trinkgeld</a:t>
            </a:r>
            <a:r>
              <a:rPr lang="en-US" dirty="0" smtClean="0"/>
              <a:t>)</a:t>
            </a:r>
          </a:p>
          <a:p>
            <a:r>
              <a:rPr lang="en-US" dirty="0" err="1" smtClean="0"/>
              <a:t>Seite</a:t>
            </a:r>
            <a:r>
              <a:rPr lang="en-US" dirty="0" smtClean="0"/>
              <a:t> 156 SSMD </a:t>
            </a:r>
            <a:endParaRPr lang="en-US" dirty="0"/>
          </a:p>
        </p:txBody>
      </p:sp>
    </p:spTree>
    <p:extLst>
      <p:ext uri="{BB962C8B-B14F-4D97-AF65-F5344CB8AC3E}">
        <p14:creationId xmlns:p14="http://schemas.microsoft.com/office/powerpoint/2010/main" val="80852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zum</a:t>
            </a:r>
            <a:r>
              <a:rPr lang="en-US" dirty="0" smtClean="0"/>
              <a:t> </a:t>
            </a:r>
            <a:r>
              <a:rPr lang="en-US" dirty="0" err="1" smtClean="0"/>
              <a:t>üben</a:t>
            </a:r>
            <a:endParaRPr lang="en-US" dirty="0"/>
          </a:p>
        </p:txBody>
      </p:sp>
      <p:sp>
        <p:nvSpPr>
          <p:cNvPr id="3" name="Content Placeholder 2"/>
          <p:cNvSpPr>
            <a:spLocks noGrp="1"/>
          </p:cNvSpPr>
          <p:nvPr>
            <p:ph idx="1"/>
          </p:nvPr>
        </p:nvSpPr>
        <p:spPr/>
        <p:txBody>
          <a:bodyPr>
            <a:normAutofit fontScale="92500" lnSpcReduction="10000"/>
          </a:bodyPr>
          <a:lstStyle/>
          <a:p>
            <a:pPr marL="571500" indent="-457200">
              <a:buFont typeface="+mj-lt"/>
              <a:buAutoNum type="arabicPeriod"/>
            </a:pPr>
            <a:r>
              <a:rPr lang="en-US" dirty="0" smtClean="0"/>
              <a:t>Was </a:t>
            </a:r>
            <a:r>
              <a:rPr lang="en-US" dirty="0" err="1" smtClean="0"/>
              <a:t>möchtest</a:t>
            </a:r>
            <a:r>
              <a:rPr lang="en-US" dirty="0" smtClean="0"/>
              <a:t> du </a:t>
            </a:r>
            <a:r>
              <a:rPr lang="en-US" dirty="0" err="1" smtClean="0"/>
              <a:t>essen</a:t>
            </a:r>
            <a:r>
              <a:rPr lang="en-US" dirty="0" smtClean="0"/>
              <a:t>?</a:t>
            </a:r>
          </a:p>
          <a:p>
            <a:pPr marL="571500" indent="-457200">
              <a:buFont typeface="+mj-lt"/>
              <a:buAutoNum type="arabicPeriod"/>
            </a:pPr>
            <a:r>
              <a:rPr lang="en-US" dirty="0" smtClean="0"/>
              <a:t>Was </a:t>
            </a:r>
            <a:r>
              <a:rPr lang="en-US" dirty="0" err="1" smtClean="0"/>
              <a:t>machst</a:t>
            </a:r>
            <a:r>
              <a:rPr lang="en-US" dirty="0" smtClean="0"/>
              <a:t> du </a:t>
            </a:r>
            <a:r>
              <a:rPr lang="en-US" dirty="0" err="1" smtClean="0"/>
              <a:t>gern</a:t>
            </a:r>
            <a:r>
              <a:rPr lang="en-US" dirty="0" smtClean="0"/>
              <a:t> in </a:t>
            </a:r>
            <a:r>
              <a:rPr lang="en-US" dirty="0" err="1" smtClean="0"/>
              <a:t>deiner</a:t>
            </a:r>
            <a:r>
              <a:rPr lang="en-US" dirty="0" smtClean="0"/>
              <a:t> </a:t>
            </a:r>
            <a:r>
              <a:rPr lang="en-US" dirty="0" err="1" smtClean="0"/>
              <a:t>Freizeit</a:t>
            </a:r>
            <a:r>
              <a:rPr lang="en-US" dirty="0" smtClean="0"/>
              <a:t>?</a:t>
            </a:r>
          </a:p>
          <a:p>
            <a:pPr marL="571500" indent="-457200">
              <a:buFont typeface="+mj-lt"/>
              <a:buAutoNum type="arabicPeriod"/>
            </a:pPr>
            <a:r>
              <a:rPr lang="en-US" dirty="0" smtClean="0"/>
              <a:t>Was hast du am </a:t>
            </a:r>
            <a:r>
              <a:rPr lang="en-US" dirty="0" err="1" smtClean="0"/>
              <a:t>Montag</a:t>
            </a:r>
            <a:r>
              <a:rPr lang="en-US" dirty="0" smtClean="0"/>
              <a:t>?</a:t>
            </a:r>
          </a:p>
          <a:p>
            <a:pPr marL="571500" indent="-457200">
              <a:buFont typeface="+mj-lt"/>
              <a:buAutoNum type="arabicPeriod"/>
            </a:pPr>
            <a:r>
              <a:rPr lang="en-US" dirty="0" smtClean="0"/>
              <a:t>Was hast du in Geschichte?</a:t>
            </a:r>
          </a:p>
          <a:p>
            <a:pPr marL="571500" indent="-457200">
              <a:buFont typeface="+mj-lt"/>
              <a:buAutoNum type="arabicPeriod"/>
            </a:pPr>
            <a:r>
              <a:rPr lang="en-US" dirty="0" err="1" smtClean="0"/>
              <a:t>Ich</a:t>
            </a:r>
            <a:r>
              <a:rPr lang="en-US" dirty="0" smtClean="0"/>
              <a:t> </a:t>
            </a:r>
            <a:r>
              <a:rPr lang="en-US" dirty="0" err="1" smtClean="0"/>
              <a:t>trinke</a:t>
            </a:r>
            <a:r>
              <a:rPr lang="en-US" dirty="0" smtClean="0"/>
              <a:t> </a:t>
            </a:r>
            <a:r>
              <a:rPr lang="en-US" dirty="0" err="1" smtClean="0"/>
              <a:t>gern</a:t>
            </a:r>
            <a:r>
              <a:rPr lang="en-US" dirty="0" smtClean="0"/>
              <a:t> </a:t>
            </a:r>
            <a:r>
              <a:rPr lang="en-US" dirty="0" err="1" smtClean="0"/>
              <a:t>Kaffee</a:t>
            </a:r>
            <a:r>
              <a:rPr lang="en-US" dirty="0" smtClean="0"/>
              <a:t>. Und du?</a:t>
            </a:r>
          </a:p>
          <a:p>
            <a:pPr marL="571500" indent="-457200">
              <a:buFont typeface="+mj-lt"/>
              <a:buAutoNum type="arabicPeriod"/>
            </a:pPr>
            <a:r>
              <a:rPr lang="en-US" dirty="0" smtClean="0"/>
              <a:t>Was </a:t>
            </a:r>
            <a:r>
              <a:rPr lang="en-US" dirty="0" err="1" smtClean="0"/>
              <a:t>kosten</a:t>
            </a:r>
            <a:r>
              <a:rPr lang="en-US" dirty="0" smtClean="0"/>
              <a:t> die </a:t>
            </a:r>
            <a:r>
              <a:rPr lang="en-US" dirty="0" err="1" smtClean="0"/>
              <a:t>Kulis</a:t>
            </a:r>
            <a:r>
              <a:rPr lang="en-US" dirty="0" smtClean="0"/>
              <a:t>?</a:t>
            </a:r>
          </a:p>
          <a:p>
            <a:pPr marL="571500" indent="-457200">
              <a:buFont typeface="+mj-lt"/>
              <a:buAutoNum type="arabicPeriod"/>
            </a:pPr>
            <a:r>
              <a:rPr lang="en-US" dirty="0" err="1" smtClean="0"/>
              <a:t>Wo</a:t>
            </a:r>
            <a:r>
              <a:rPr lang="en-US" dirty="0" smtClean="0"/>
              <a:t> </a:t>
            </a:r>
            <a:r>
              <a:rPr lang="en-US" dirty="0" err="1" smtClean="0"/>
              <a:t>sind</a:t>
            </a:r>
            <a:r>
              <a:rPr lang="en-US" dirty="0" smtClean="0"/>
              <a:t> die </a:t>
            </a:r>
            <a:r>
              <a:rPr lang="en-US" dirty="0" err="1" smtClean="0"/>
              <a:t>Taschenrechner</a:t>
            </a:r>
            <a:r>
              <a:rPr lang="en-US" dirty="0" smtClean="0"/>
              <a:t>?</a:t>
            </a:r>
          </a:p>
          <a:p>
            <a:pPr marL="571500" indent="-457200">
              <a:buFont typeface="+mj-lt"/>
              <a:buAutoNum type="arabicPeriod"/>
            </a:pPr>
            <a:r>
              <a:rPr lang="en-US" dirty="0" smtClean="0"/>
              <a:t>What kind of clothe sizes are there in Germany?</a:t>
            </a:r>
          </a:p>
          <a:p>
            <a:pPr marL="571500" indent="-457200">
              <a:buFont typeface="+mj-lt"/>
              <a:buAutoNum type="arabicPeriod"/>
            </a:pPr>
            <a:r>
              <a:rPr lang="en-US" dirty="0" smtClean="0"/>
              <a:t>What are the opening hours of German stores? </a:t>
            </a:r>
          </a:p>
          <a:p>
            <a:pPr marL="571500" indent="-457200">
              <a:buFont typeface="+mj-lt"/>
              <a:buAutoNum type="arabicPeriod"/>
            </a:pPr>
            <a:r>
              <a:rPr lang="en-US" dirty="0" smtClean="0"/>
              <a:t>What days are the German stores open?</a:t>
            </a:r>
          </a:p>
          <a:p>
            <a:pPr marL="571500" indent="-457200">
              <a:buFont typeface="+mj-lt"/>
              <a:buAutoNum type="arabicPeriod"/>
            </a:pPr>
            <a:r>
              <a:rPr lang="en-US" dirty="0" smtClean="0"/>
              <a:t>Correct or not correct?</a:t>
            </a:r>
          </a:p>
          <a:p>
            <a:pPr lvl="1"/>
            <a:r>
              <a:rPr lang="en-US" dirty="0" err="1" smtClean="0"/>
              <a:t>Ich</a:t>
            </a:r>
            <a:r>
              <a:rPr lang="en-US" dirty="0" smtClean="0"/>
              <a:t> </a:t>
            </a:r>
            <a:r>
              <a:rPr lang="en-US" dirty="0" err="1" smtClean="0"/>
              <a:t>spiele</a:t>
            </a:r>
            <a:r>
              <a:rPr lang="en-US" dirty="0" smtClean="0"/>
              <a:t> </a:t>
            </a:r>
            <a:r>
              <a:rPr lang="en-US" dirty="0" err="1" smtClean="0"/>
              <a:t>Fussball</a:t>
            </a:r>
            <a:r>
              <a:rPr lang="en-US" dirty="0" smtClean="0"/>
              <a:t> am Sonntag.</a:t>
            </a:r>
          </a:p>
          <a:p>
            <a:pPr lvl="1"/>
            <a:r>
              <a:rPr lang="en-US" dirty="0" smtClean="0"/>
              <a:t>Was du </a:t>
            </a:r>
            <a:r>
              <a:rPr lang="en-US" dirty="0" err="1" smtClean="0"/>
              <a:t>habst</a:t>
            </a:r>
            <a:r>
              <a:rPr lang="en-US" dirty="0" smtClean="0"/>
              <a:t> du am </a:t>
            </a:r>
            <a:r>
              <a:rPr lang="en-US" dirty="0" err="1" smtClean="0"/>
              <a:t>Montag</a:t>
            </a:r>
            <a:r>
              <a:rPr lang="en-US" dirty="0" smtClean="0"/>
              <a:t>?</a:t>
            </a:r>
          </a:p>
          <a:p>
            <a:pPr lvl="1"/>
            <a:r>
              <a:rPr lang="en-US" dirty="0" err="1" smtClean="0"/>
              <a:t>Zuletzt</a:t>
            </a:r>
            <a:r>
              <a:rPr lang="en-US" dirty="0" smtClean="0"/>
              <a:t> </a:t>
            </a:r>
            <a:r>
              <a:rPr lang="en-US" dirty="0" err="1" smtClean="0"/>
              <a:t>gehe</a:t>
            </a:r>
            <a:r>
              <a:rPr lang="en-US" dirty="0" smtClean="0"/>
              <a:t> </a:t>
            </a:r>
            <a:r>
              <a:rPr lang="en-US" dirty="0" err="1" smtClean="0"/>
              <a:t>ich</a:t>
            </a:r>
            <a:r>
              <a:rPr lang="en-US" dirty="0" smtClean="0"/>
              <a:t> ins Café. </a:t>
            </a:r>
            <a:endParaRPr lang="en-US" dirty="0"/>
          </a:p>
        </p:txBody>
      </p:sp>
    </p:spTree>
    <p:extLst>
      <p:ext uri="{BB962C8B-B14F-4D97-AF65-F5344CB8AC3E}">
        <p14:creationId xmlns:p14="http://schemas.microsoft.com/office/powerpoint/2010/main" val="8371125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verb, subject, direct object (accusative)</a:t>
            </a:r>
            <a:endParaRPr lang="en-US" sz="3200" dirty="0"/>
          </a:p>
        </p:txBody>
      </p:sp>
      <p:sp>
        <p:nvSpPr>
          <p:cNvPr id="3" name="Content Placeholder 2"/>
          <p:cNvSpPr>
            <a:spLocks noGrp="1"/>
          </p:cNvSpPr>
          <p:nvPr>
            <p:ph idx="1"/>
          </p:nvPr>
        </p:nvSpPr>
        <p:spPr/>
        <p:txBody>
          <a:bodyPr>
            <a:normAutofit fontScale="77500" lnSpcReduction="20000"/>
          </a:bodyPr>
          <a:lstStyle/>
          <a:p>
            <a:pPr marL="571500" indent="-457200">
              <a:buFont typeface="+mj-lt"/>
              <a:buAutoNum type="arabicPeriod"/>
            </a:pPr>
            <a:r>
              <a:rPr lang="en-US" dirty="0" err="1" smtClean="0"/>
              <a:t>Ich</a:t>
            </a:r>
            <a:r>
              <a:rPr lang="en-US" dirty="0" smtClean="0"/>
              <a:t> </a:t>
            </a:r>
            <a:r>
              <a:rPr lang="en-US" dirty="0" err="1" smtClean="0"/>
              <a:t>suche</a:t>
            </a:r>
            <a:r>
              <a:rPr lang="en-US" dirty="0" smtClean="0"/>
              <a:t> </a:t>
            </a:r>
            <a:r>
              <a:rPr lang="en-US" dirty="0" err="1" smtClean="0"/>
              <a:t>eine</a:t>
            </a:r>
            <a:r>
              <a:rPr lang="en-US" dirty="0" smtClean="0"/>
              <a:t> Hose.</a:t>
            </a:r>
          </a:p>
          <a:p>
            <a:pPr marL="571500" indent="-457200">
              <a:buFont typeface="+mj-lt"/>
              <a:buAutoNum type="arabicPeriod"/>
            </a:pPr>
            <a:r>
              <a:rPr lang="en-US" dirty="0" smtClean="0"/>
              <a:t>Die Hose </a:t>
            </a:r>
            <a:r>
              <a:rPr lang="en-US" dirty="0" err="1" smtClean="0"/>
              <a:t>ist</a:t>
            </a:r>
            <a:r>
              <a:rPr lang="en-US" dirty="0" smtClean="0"/>
              <a:t> </a:t>
            </a:r>
            <a:r>
              <a:rPr lang="en-US" dirty="0" err="1" smtClean="0"/>
              <a:t>leider</a:t>
            </a:r>
            <a:r>
              <a:rPr lang="en-US" dirty="0" smtClean="0"/>
              <a:t> </a:t>
            </a:r>
            <a:r>
              <a:rPr lang="en-US" dirty="0" err="1" smtClean="0"/>
              <a:t>zu</a:t>
            </a:r>
            <a:r>
              <a:rPr lang="en-US" dirty="0" smtClean="0"/>
              <a:t> </a:t>
            </a:r>
            <a:r>
              <a:rPr lang="en-US" dirty="0" err="1" smtClean="0"/>
              <a:t>teuer</a:t>
            </a:r>
            <a:r>
              <a:rPr lang="en-US" dirty="0" smtClean="0"/>
              <a:t>.  (</a:t>
            </a:r>
            <a:r>
              <a:rPr lang="en-US" dirty="0" err="1" smtClean="0"/>
              <a:t>leider</a:t>
            </a:r>
            <a:r>
              <a:rPr lang="en-US" dirty="0" smtClean="0"/>
              <a:t> = unfortunately  (adverb))</a:t>
            </a:r>
          </a:p>
          <a:p>
            <a:pPr marL="571500" indent="-457200">
              <a:buFont typeface="+mj-lt"/>
              <a:buAutoNum type="arabicPeriod"/>
            </a:pPr>
            <a:endParaRPr lang="en-US" dirty="0"/>
          </a:p>
          <a:p>
            <a:pPr marL="571500" indent="-457200">
              <a:buFont typeface="+mj-lt"/>
              <a:buAutoNum type="arabicPeriod"/>
            </a:pPr>
            <a:r>
              <a:rPr lang="en-US" dirty="0" err="1" smtClean="0"/>
              <a:t>Brauchst</a:t>
            </a:r>
            <a:r>
              <a:rPr lang="en-US" dirty="0" smtClean="0"/>
              <a:t> du </a:t>
            </a:r>
            <a:r>
              <a:rPr lang="en-US" dirty="0" err="1" smtClean="0"/>
              <a:t>eine</a:t>
            </a:r>
            <a:r>
              <a:rPr lang="en-US" dirty="0" smtClean="0"/>
              <a:t> Shorts </a:t>
            </a:r>
            <a:r>
              <a:rPr lang="en-US" dirty="0" err="1" smtClean="0"/>
              <a:t>für</a:t>
            </a:r>
            <a:r>
              <a:rPr lang="en-US" dirty="0" smtClean="0"/>
              <a:t> den </a:t>
            </a:r>
            <a:r>
              <a:rPr lang="en-US" dirty="0" err="1" smtClean="0"/>
              <a:t>Sommer</a:t>
            </a:r>
            <a:r>
              <a:rPr lang="en-US" dirty="0" smtClean="0"/>
              <a:t>?</a:t>
            </a:r>
          </a:p>
          <a:p>
            <a:pPr marL="571500" indent="-457200">
              <a:buFont typeface="+mj-lt"/>
              <a:buAutoNum type="arabicPeriod"/>
            </a:pPr>
            <a:r>
              <a:rPr lang="en-US" dirty="0" smtClean="0"/>
              <a:t>Nein. </a:t>
            </a:r>
            <a:r>
              <a:rPr lang="en-US" dirty="0" err="1" smtClean="0"/>
              <a:t>Ich</a:t>
            </a:r>
            <a:r>
              <a:rPr lang="en-US" dirty="0" smtClean="0"/>
              <a:t> </a:t>
            </a:r>
            <a:r>
              <a:rPr lang="en-US" dirty="0" err="1" smtClean="0"/>
              <a:t>habe</a:t>
            </a:r>
            <a:r>
              <a:rPr lang="en-US" dirty="0" smtClean="0"/>
              <a:t> </a:t>
            </a:r>
            <a:r>
              <a:rPr lang="en-US" dirty="0" err="1" smtClean="0"/>
              <a:t>schon</a:t>
            </a:r>
            <a:r>
              <a:rPr lang="en-US" dirty="0" smtClean="0"/>
              <a:t> </a:t>
            </a:r>
            <a:r>
              <a:rPr lang="en-US" dirty="0" err="1" smtClean="0"/>
              <a:t>Zwei</a:t>
            </a:r>
            <a:r>
              <a:rPr lang="en-US" dirty="0" smtClean="0"/>
              <a:t>. </a:t>
            </a:r>
          </a:p>
          <a:p>
            <a:pPr marL="114300" indent="0">
              <a:buNone/>
            </a:pPr>
            <a:endParaRPr lang="en-US" dirty="0" smtClean="0"/>
          </a:p>
          <a:p>
            <a:pPr marL="571500" indent="-457200">
              <a:buFont typeface="+mj-lt"/>
              <a:buAutoNum type="arabicPeriod"/>
            </a:pPr>
            <a:r>
              <a:rPr lang="en-US" dirty="0" smtClean="0"/>
              <a:t>Peter </a:t>
            </a:r>
            <a:r>
              <a:rPr lang="en-US" dirty="0" err="1" smtClean="0"/>
              <a:t>möchte</a:t>
            </a:r>
            <a:r>
              <a:rPr lang="en-US" dirty="0" smtClean="0"/>
              <a:t> </a:t>
            </a:r>
            <a:r>
              <a:rPr lang="en-US" dirty="0" err="1" smtClean="0"/>
              <a:t>neue</a:t>
            </a:r>
            <a:r>
              <a:rPr lang="en-US" dirty="0" smtClean="0"/>
              <a:t> </a:t>
            </a:r>
            <a:r>
              <a:rPr lang="en-US" dirty="0" err="1" smtClean="0"/>
              <a:t>Turnschuhe</a:t>
            </a:r>
            <a:r>
              <a:rPr lang="en-US" dirty="0" smtClean="0"/>
              <a:t> </a:t>
            </a:r>
            <a:r>
              <a:rPr lang="en-US" dirty="0" err="1" smtClean="0"/>
              <a:t>kaufen</a:t>
            </a:r>
            <a:r>
              <a:rPr lang="en-US" dirty="0" smtClean="0"/>
              <a:t>.</a:t>
            </a:r>
          </a:p>
          <a:p>
            <a:pPr marL="571500" indent="-457200">
              <a:buFont typeface="+mj-lt"/>
              <a:buAutoNum type="arabicPeriod"/>
            </a:pPr>
            <a:r>
              <a:rPr lang="en-US" dirty="0" smtClean="0"/>
              <a:t>Der </a:t>
            </a:r>
            <a:r>
              <a:rPr lang="en-US" dirty="0" err="1" smtClean="0"/>
              <a:t>Schuhladen</a:t>
            </a:r>
            <a:r>
              <a:rPr lang="en-US" dirty="0" smtClean="0"/>
              <a:t> hat seine </a:t>
            </a:r>
            <a:r>
              <a:rPr lang="en-US" dirty="0" err="1" smtClean="0"/>
              <a:t>Größe</a:t>
            </a:r>
            <a:r>
              <a:rPr lang="en-US" dirty="0" smtClean="0"/>
              <a:t> </a:t>
            </a:r>
            <a:r>
              <a:rPr lang="en-US" dirty="0" err="1" smtClean="0"/>
              <a:t>nicht</a:t>
            </a:r>
            <a:r>
              <a:rPr lang="en-US" dirty="0" smtClean="0"/>
              <a:t>.  </a:t>
            </a:r>
          </a:p>
          <a:p>
            <a:pPr marL="411480" lvl="1" indent="0">
              <a:buNone/>
            </a:pPr>
            <a:r>
              <a:rPr lang="en-US" dirty="0" smtClean="0"/>
              <a:t>   (</a:t>
            </a:r>
            <a:r>
              <a:rPr lang="en-US" dirty="0" err="1" smtClean="0"/>
              <a:t>Schuhladen</a:t>
            </a:r>
            <a:r>
              <a:rPr lang="en-US" dirty="0" smtClean="0"/>
              <a:t> – </a:t>
            </a:r>
            <a:r>
              <a:rPr lang="en-US" dirty="0" err="1" smtClean="0"/>
              <a:t>shoestore</a:t>
            </a:r>
            <a:r>
              <a:rPr lang="en-US" dirty="0" smtClean="0"/>
              <a:t>; die </a:t>
            </a:r>
            <a:r>
              <a:rPr lang="en-US" dirty="0" err="1" smtClean="0"/>
              <a:t>Größe</a:t>
            </a:r>
            <a:r>
              <a:rPr lang="en-US" dirty="0" smtClean="0"/>
              <a:t> – the size)</a:t>
            </a:r>
          </a:p>
          <a:p>
            <a:pPr marL="411480" lvl="1" indent="0">
              <a:buNone/>
            </a:pPr>
            <a:endParaRPr lang="en-US" dirty="0"/>
          </a:p>
          <a:p>
            <a:pPr marL="571500" indent="-457200">
              <a:buFont typeface="+mj-lt"/>
              <a:buAutoNum type="arabicPeriod"/>
            </a:pPr>
            <a:r>
              <a:rPr lang="en-US" dirty="0" smtClean="0"/>
              <a:t>Wie </a:t>
            </a:r>
            <a:r>
              <a:rPr lang="en-US" dirty="0" err="1" smtClean="0"/>
              <a:t>findest</a:t>
            </a:r>
            <a:r>
              <a:rPr lang="en-US" dirty="0" smtClean="0"/>
              <a:t> du </a:t>
            </a:r>
            <a:r>
              <a:rPr lang="en-US" dirty="0" err="1" smtClean="0"/>
              <a:t>meinen</a:t>
            </a:r>
            <a:r>
              <a:rPr lang="en-US" dirty="0" smtClean="0"/>
              <a:t> Rock?</a:t>
            </a:r>
          </a:p>
          <a:p>
            <a:pPr marL="571500" indent="-457200">
              <a:buFont typeface="+mj-lt"/>
              <a:buAutoNum type="arabicPeriod"/>
            </a:pPr>
            <a:r>
              <a:rPr lang="en-US" dirty="0" smtClean="0"/>
              <a:t>Den </a:t>
            </a:r>
            <a:r>
              <a:rPr lang="en-US" dirty="0" err="1" smtClean="0"/>
              <a:t>finde</a:t>
            </a:r>
            <a:r>
              <a:rPr lang="en-US" dirty="0" smtClean="0"/>
              <a:t> </a:t>
            </a:r>
            <a:r>
              <a:rPr lang="en-US" dirty="0" err="1" smtClean="0"/>
              <a:t>ich</a:t>
            </a:r>
            <a:r>
              <a:rPr lang="en-US" dirty="0" smtClean="0"/>
              <a:t> total </a:t>
            </a:r>
            <a:r>
              <a:rPr lang="en-US" dirty="0" err="1" smtClean="0"/>
              <a:t>hübsch</a:t>
            </a:r>
            <a:r>
              <a:rPr lang="en-US" dirty="0" smtClean="0"/>
              <a:t>.</a:t>
            </a:r>
          </a:p>
          <a:p>
            <a:pPr marL="571500" indent="-457200">
              <a:buFont typeface="+mj-lt"/>
              <a:buAutoNum type="arabicPeriod"/>
            </a:pPr>
            <a:endParaRPr lang="en-US" dirty="0" smtClean="0"/>
          </a:p>
          <a:p>
            <a:pPr marL="571500" indent="-457200">
              <a:buFont typeface="+mj-lt"/>
              <a:buAutoNum type="arabicPeriod"/>
            </a:pPr>
            <a:r>
              <a:rPr lang="en-US" dirty="0" smtClean="0"/>
              <a:t>Wie </a:t>
            </a:r>
            <a:r>
              <a:rPr lang="en-US" dirty="0" err="1" smtClean="0"/>
              <a:t>gefällt</a:t>
            </a:r>
            <a:r>
              <a:rPr lang="en-US" dirty="0" smtClean="0"/>
              <a:t> </a:t>
            </a:r>
            <a:r>
              <a:rPr lang="en-US" dirty="0" err="1" smtClean="0"/>
              <a:t>dir</a:t>
            </a:r>
            <a:r>
              <a:rPr lang="en-US" dirty="0" smtClean="0"/>
              <a:t> </a:t>
            </a:r>
            <a:r>
              <a:rPr lang="en-US" dirty="0" err="1" smtClean="0"/>
              <a:t>meine</a:t>
            </a:r>
            <a:r>
              <a:rPr lang="en-US" dirty="0" smtClean="0"/>
              <a:t> </a:t>
            </a:r>
            <a:r>
              <a:rPr lang="en-US" dirty="0" err="1" smtClean="0"/>
              <a:t>Jacke</a:t>
            </a:r>
            <a:r>
              <a:rPr lang="en-US" dirty="0" smtClean="0"/>
              <a:t>?   </a:t>
            </a:r>
          </a:p>
          <a:p>
            <a:pPr marL="114300" indent="0">
              <a:buNone/>
            </a:pPr>
            <a:r>
              <a:rPr lang="en-US" dirty="0"/>
              <a:t> </a:t>
            </a:r>
            <a:r>
              <a:rPr lang="en-US" dirty="0" smtClean="0"/>
              <a:t>       </a:t>
            </a:r>
            <a:r>
              <a:rPr lang="en-US" dirty="0" smtClean="0">
                <a:solidFill>
                  <a:srgbClr val="008000"/>
                </a:solidFill>
              </a:rPr>
              <a:t> for </a:t>
            </a:r>
            <a:r>
              <a:rPr lang="en-US" i="1" dirty="0" err="1" smtClean="0">
                <a:solidFill>
                  <a:srgbClr val="008000"/>
                </a:solidFill>
              </a:rPr>
              <a:t>gefallen</a:t>
            </a:r>
            <a:r>
              <a:rPr lang="en-US" dirty="0" smtClean="0">
                <a:solidFill>
                  <a:srgbClr val="008000"/>
                </a:solidFill>
              </a:rPr>
              <a:t> use the translation: </a:t>
            </a:r>
            <a:r>
              <a:rPr lang="en-US" i="1" dirty="0" smtClean="0">
                <a:solidFill>
                  <a:srgbClr val="008000"/>
                </a:solidFill>
              </a:rPr>
              <a:t>to appeal, to please </a:t>
            </a:r>
            <a:r>
              <a:rPr lang="en-US" dirty="0" smtClean="0">
                <a:solidFill>
                  <a:srgbClr val="008000"/>
                </a:solidFill>
              </a:rPr>
              <a:t>when asking questions for    </a:t>
            </a:r>
          </a:p>
          <a:p>
            <a:pPr marL="114300" indent="0">
              <a:buNone/>
            </a:pPr>
            <a:r>
              <a:rPr lang="en-US" dirty="0">
                <a:solidFill>
                  <a:srgbClr val="008000"/>
                </a:solidFill>
              </a:rPr>
              <a:t> </a:t>
            </a:r>
            <a:r>
              <a:rPr lang="en-US" dirty="0" smtClean="0">
                <a:solidFill>
                  <a:srgbClr val="008000"/>
                </a:solidFill>
              </a:rPr>
              <a:t>        subject and direct object </a:t>
            </a:r>
          </a:p>
          <a:p>
            <a:pPr marL="571500" indent="-457200">
              <a:buFont typeface="+mj-lt"/>
              <a:buAutoNum type="arabicPeriod"/>
            </a:pPr>
            <a:r>
              <a:rPr lang="en-US" dirty="0" err="1" smtClean="0"/>
              <a:t>Deine</a:t>
            </a:r>
            <a:r>
              <a:rPr lang="en-US" dirty="0" smtClean="0"/>
              <a:t> </a:t>
            </a:r>
            <a:r>
              <a:rPr lang="en-US" dirty="0" err="1" smtClean="0"/>
              <a:t>Jacke</a:t>
            </a:r>
            <a:r>
              <a:rPr lang="en-US" dirty="0" smtClean="0"/>
              <a:t> </a:t>
            </a:r>
            <a:r>
              <a:rPr lang="en-US" dirty="0" err="1" smtClean="0"/>
              <a:t>gefällt</a:t>
            </a:r>
            <a:r>
              <a:rPr lang="en-US" dirty="0" smtClean="0"/>
              <a:t> </a:t>
            </a:r>
            <a:r>
              <a:rPr lang="en-US" dirty="0" err="1" smtClean="0"/>
              <a:t>mir</a:t>
            </a:r>
            <a:r>
              <a:rPr lang="en-US" dirty="0" smtClean="0"/>
              <a:t> prima!</a:t>
            </a:r>
          </a:p>
          <a:p>
            <a:pPr marL="571500" indent="-457200">
              <a:buFont typeface="+mj-lt"/>
              <a:buAutoNum type="arabicPeriod"/>
            </a:pPr>
            <a:endParaRPr lang="en-US" dirty="0"/>
          </a:p>
          <a:p>
            <a:pPr marL="571500" indent="-457200">
              <a:buFont typeface="+mj-lt"/>
              <a:buAutoNum type="arabicPeriod"/>
            </a:pPr>
            <a:endParaRPr lang="en-US" dirty="0"/>
          </a:p>
        </p:txBody>
      </p:sp>
    </p:spTree>
    <p:extLst>
      <p:ext uri="{BB962C8B-B14F-4D97-AF65-F5344CB8AC3E}">
        <p14:creationId xmlns:p14="http://schemas.microsoft.com/office/powerpoint/2010/main" val="19798929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862" y="28211"/>
            <a:ext cx="7620000" cy="898083"/>
          </a:xfrm>
        </p:spPr>
        <p:txBody>
          <a:bodyPr/>
          <a:lstStyle/>
          <a:p>
            <a:r>
              <a:rPr lang="en-US" sz="2400" dirty="0" smtClean="0"/>
              <a:t>finding the subject &amp; direct object: 3 steps you should take</a:t>
            </a:r>
            <a:endParaRPr lang="en-US" sz="2400" dirty="0"/>
          </a:p>
        </p:txBody>
      </p:sp>
      <p:sp>
        <p:nvSpPr>
          <p:cNvPr id="3" name="Content Placeholder 2"/>
          <p:cNvSpPr>
            <a:spLocks noGrp="1"/>
          </p:cNvSpPr>
          <p:nvPr>
            <p:ph sz="half" idx="1"/>
          </p:nvPr>
        </p:nvSpPr>
        <p:spPr>
          <a:xfrm>
            <a:off x="457200" y="929462"/>
            <a:ext cx="3657600" cy="4590288"/>
          </a:xfrm>
        </p:spPr>
        <p:txBody>
          <a:bodyPr>
            <a:noAutofit/>
          </a:bodyPr>
          <a:lstStyle/>
          <a:p>
            <a:r>
              <a:rPr lang="en-US" sz="1800" dirty="0" smtClean="0"/>
              <a:t>Was </a:t>
            </a:r>
            <a:r>
              <a:rPr lang="en-US" sz="1800" dirty="0" err="1" smtClean="0">
                <a:solidFill>
                  <a:srgbClr val="3366FF"/>
                </a:solidFill>
              </a:rPr>
              <a:t>kostet</a:t>
            </a:r>
            <a:r>
              <a:rPr lang="en-US" sz="1800" dirty="0" smtClean="0"/>
              <a:t> </a:t>
            </a:r>
            <a:r>
              <a:rPr lang="en-US" sz="1800" dirty="0" smtClean="0">
                <a:solidFill>
                  <a:srgbClr val="008000"/>
                </a:solidFill>
              </a:rPr>
              <a:t>der </a:t>
            </a:r>
            <a:r>
              <a:rPr lang="en-US" sz="1800" dirty="0" err="1" smtClean="0">
                <a:solidFill>
                  <a:srgbClr val="008000"/>
                </a:solidFill>
              </a:rPr>
              <a:t>Gürtel</a:t>
            </a:r>
            <a:r>
              <a:rPr lang="en-US" sz="1800" dirty="0" smtClean="0"/>
              <a:t>?</a:t>
            </a:r>
          </a:p>
          <a:p>
            <a:r>
              <a:rPr lang="en-US" sz="1800" dirty="0" err="1" smtClean="0"/>
              <a:t>Er</a:t>
            </a:r>
            <a:r>
              <a:rPr lang="en-US" sz="1800" dirty="0" smtClean="0"/>
              <a:t> </a:t>
            </a:r>
            <a:r>
              <a:rPr lang="en-US" sz="1800" dirty="0" err="1" smtClean="0">
                <a:solidFill>
                  <a:srgbClr val="3366FF"/>
                </a:solidFill>
              </a:rPr>
              <a:t>kostet</a:t>
            </a:r>
            <a:r>
              <a:rPr lang="en-US" sz="1800" dirty="0" smtClean="0"/>
              <a:t> 20 Euro.</a:t>
            </a:r>
          </a:p>
          <a:p>
            <a:endParaRPr lang="en-US" sz="1800" dirty="0"/>
          </a:p>
          <a:p>
            <a:r>
              <a:rPr lang="en-US" sz="1800" dirty="0" err="1" smtClean="0">
                <a:solidFill>
                  <a:srgbClr val="008000"/>
                </a:solidFill>
              </a:rPr>
              <a:t>Ich</a:t>
            </a:r>
            <a:r>
              <a:rPr lang="en-US" sz="1800" dirty="0" smtClean="0"/>
              <a:t> </a:t>
            </a:r>
            <a:r>
              <a:rPr lang="en-US" sz="1800" dirty="0" err="1" smtClean="0">
                <a:solidFill>
                  <a:srgbClr val="3366FF"/>
                </a:solidFill>
              </a:rPr>
              <a:t>möchte</a:t>
            </a:r>
            <a:r>
              <a:rPr lang="en-US" sz="1800" dirty="0" smtClean="0"/>
              <a:t> </a:t>
            </a:r>
            <a:r>
              <a:rPr lang="en-US" sz="1800" dirty="0" smtClean="0">
                <a:solidFill>
                  <a:srgbClr val="FF6600"/>
                </a:solidFill>
              </a:rPr>
              <a:t>den </a:t>
            </a:r>
            <a:r>
              <a:rPr lang="en-US" sz="1800" dirty="0" err="1" smtClean="0">
                <a:solidFill>
                  <a:srgbClr val="FF6600"/>
                </a:solidFill>
              </a:rPr>
              <a:t>Pulli</a:t>
            </a:r>
            <a:r>
              <a:rPr lang="en-US" sz="1800" dirty="0" smtClean="0">
                <a:solidFill>
                  <a:srgbClr val="FF6600"/>
                </a:solidFill>
              </a:rPr>
              <a:t>.</a:t>
            </a:r>
          </a:p>
          <a:p>
            <a:r>
              <a:rPr lang="en-US" sz="1800" dirty="0" smtClean="0">
                <a:solidFill>
                  <a:srgbClr val="FF6600"/>
                </a:solidFill>
              </a:rPr>
              <a:t>So </a:t>
            </a:r>
            <a:r>
              <a:rPr lang="en-US" sz="1800" dirty="0" err="1" smtClean="0">
                <a:solidFill>
                  <a:srgbClr val="FF6600"/>
                </a:solidFill>
              </a:rPr>
              <a:t>einen</a:t>
            </a:r>
            <a:r>
              <a:rPr lang="en-US" sz="1800" dirty="0" smtClean="0">
                <a:solidFill>
                  <a:srgbClr val="FF6600"/>
                </a:solidFill>
              </a:rPr>
              <a:t> </a:t>
            </a:r>
            <a:r>
              <a:rPr lang="en-US" sz="1800" dirty="0" err="1" smtClean="0">
                <a:solidFill>
                  <a:srgbClr val="FF6600"/>
                </a:solidFill>
              </a:rPr>
              <a:t>Pulli</a:t>
            </a:r>
            <a:r>
              <a:rPr lang="en-US" sz="1800" dirty="0" smtClean="0">
                <a:solidFill>
                  <a:srgbClr val="FF6600"/>
                </a:solidFill>
              </a:rPr>
              <a:t> </a:t>
            </a:r>
            <a:r>
              <a:rPr lang="en-US" sz="1800" dirty="0" err="1" smtClean="0">
                <a:solidFill>
                  <a:srgbClr val="3366FF"/>
                </a:solidFill>
              </a:rPr>
              <a:t>möchte</a:t>
            </a:r>
            <a:r>
              <a:rPr lang="en-US" sz="1800" dirty="0" smtClean="0"/>
              <a:t> </a:t>
            </a:r>
            <a:r>
              <a:rPr lang="en-US" sz="1800" dirty="0" err="1" smtClean="0">
                <a:solidFill>
                  <a:srgbClr val="008000"/>
                </a:solidFill>
              </a:rPr>
              <a:t>ich</a:t>
            </a:r>
            <a:r>
              <a:rPr lang="en-US" sz="1800" dirty="0" smtClean="0"/>
              <a:t> </a:t>
            </a:r>
            <a:r>
              <a:rPr lang="en-US" sz="1800" dirty="0" err="1" smtClean="0"/>
              <a:t>auch</a:t>
            </a:r>
            <a:r>
              <a:rPr lang="en-US" sz="1800" dirty="0" smtClean="0"/>
              <a:t>.</a:t>
            </a:r>
          </a:p>
          <a:p>
            <a:endParaRPr lang="en-US" sz="1800" dirty="0"/>
          </a:p>
          <a:p>
            <a:r>
              <a:rPr lang="en-US" sz="1800" dirty="0" smtClean="0">
                <a:solidFill>
                  <a:srgbClr val="008000"/>
                </a:solidFill>
              </a:rPr>
              <a:t>Das T-Shirt </a:t>
            </a:r>
            <a:r>
              <a:rPr lang="en-US" sz="1800" dirty="0" err="1" smtClean="0">
                <a:solidFill>
                  <a:srgbClr val="3366FF"/>
                </a:solidFill>
              </a:rPr>
              <a:t>kostet</a:t>
            </a:r>
            <a:r>
              <a:rPr lang="en-US" sz="1800" dirty="0" smtClean="0"/>
              <a:t> 10 Euro.</a:t>
            </a:r>
          </a:p>
          <a:p>
            <a:r>
              <a:rPr lang="en-US" sz="1800" dirty="0" smtClean="0">
                <a:solidFill>
                  <a:srgbClr val="008000"/>
                </a:solidFill>
              </a:rPr>
              <a:t>Das T-Shirt </a:t>
            </a:r>
            <a:r>
              <a:rPr lang="en-US" sz="1800" dirty="0" err="1" smtClean="0">
                <a:solidFill>
                  <a:srgbClr val="3366FF"/>
                </a:solidFill>
              </a:rPr>
              <a:t>ist</a:t>
            </a:r>
            <a:r>
              <a:rPr lang="en-US" sz="1800" dirty="0" smtClean="0">
                <a:solidFill>
                  <a:srgbClr val="3366FF"/>
                </a:solidFill>
              </a:rPr>
              <a:t> </a:t>
            </a:r>
            <a:r>
              <a:rPr lang="en-US" sz="1800" dirty="0" err="1" smtClean="0"/>
              <a:t>billig</a:t>
            </a:r>
            <a:r>
              <a:rPr lang="en-US" sz="1800" dirty="0" smtClean="0"/>
              <a:t>.</a:t>
            </a:r>
          </a:p>
          <a:p>
            <a:endParaRPr lang="en-US" sz="1800" dirty="0"/>
          </a:p>
          <a:p>
            <a:r>
              <a:rPr lang="en-US" sz="1800" dirty="0" smtClean="0">
                <a:solidFill>
                  <a:srgbClr val="008000"/>
                </a:solidFill>
              </a:rPr>
              <a:t>Die Boutique </a:t>
            </a:r>
            <a:r>
              <a:rPr lang="en-US" sz="1800" dirty="0" smtClean="0">
                <a:solidFill>
                  <a:srgbClr val="3366FF"/>
                </a:solidFill>
              </a:rPr>
              <a:t>hat </a:t>
            </a:r>
            <a:r>
              <a:rPr lang="en-US" sz="1800" dirty="0" smtClean="0">
                <a:solidFill>
                  <a:srgbClr val="FF6600"/>
                </a:solidFill>
              </a:rPr>
              <a:t>die </a:t>
            </a:r>
            <a:r>
              <a:rPr lang="en-US" sz="1800" dirty="0" err="1" smtClean="0">
                <a:solidFill>
                  <a:srgbClr val="FF6600"/>
                </a:solidFill>
              </a:rPr>
              <a:t>Bluse</a:t>
            </a:r>
            <a:r>
              <a:rPr lang="en-US" sz="1800" dirty="0" smtClean="0">
                <a:solidFill>
                  <a:srgbClr val="FF6600"/>
                </a:solidFill>
              </a:rPr>
              <a:t> </a:t>
            </a:r>
            <a:r>
              <a:rPr lang="en-US" sz="1800" dirty="0" smtClean="0"/>
              <a:t>in </a:t>
            </a:r>
            <a:r>
              <a:rPr lang="en-US" sz="1800" dirty="0" err="1" smtClean="0"/>
              <a:t>Blau</a:t>
            </a:r>
            <a:r>
              <a:rPr lang="en-US" sz="1800" dirty="0" smtClean="0"/>
              <a:t>.</a:t>
            </a:r>
          </a:p>
          <a:p>
            <a:r>
              <a:rPr lang="en-US" sz="1800" dirty="0" smtClean="0">
                <a:solidFill>
                  <a:srgbClr val="FF6600"/>
                </a:solidFill>
              </a:rPr>
              <a:t>Die </a:t>
            </a:r>
            <a:r>
              <a:rPr lang="en-US" sz="1800" dirty="0" err="1" smtClean="0">
                <a:solidFill>
                  <a:srgbClr val="FF6600"/>
                </a:solidFill>
              </a:rPr>
              <a:t>Bluse</a:t>
            </a:r>
            <a:r>
              <a:rPr lang="en-US" sz="1800" dirty="0" smtClean="0">
                <a:solidFill>
                  <a:srgbClr val="FF6600"/>
                </a:solidFill>
              </a:rPr>
              <a:t> </a:t>
            </a:r>
            <a:r>
              <a:rPr lang="en-US" sz="1800" dirty="0" smtClean="0">
                <a:solidFill>
                  <a:srgbClr val="3366FF"/>
                </a:solidFill>
              </a:rPr>
              <a:t>hat</a:t>
            </a:r>
            <a:r>
              <a:rPr lang="en-US" sz="1800" dirty="0" smtClean="0"/>
              <a:t> </a:t>
            </a:r>
            <a:r>
              <a:rPr lang="en-US" sz="1800" dirty="0" smtClean="0">
                <a:solidFill>
                  <a:srgbClr val="008000"/>
                </a:solidFill>
              </a:rPr>
              <a:t>Gabi</a:t>
            </a:r>
            <a:r>
              <a:rPr lang="en-US" sz="1800" dirty="0" smtClean="0"/>
              <a:t> </a:t>
            </a:r>
            <a:r>
              <a:rPr lang="en-US" sz="1800" dirty="0" err="1" smtClean="0"/>
              <a:t>auch</a:t>
            </a:r>
            <a:r>
              <a:rPr lang="en-US" sz="1800" dirty="0" smtClean="0"/>
              <a:t>.</a:t>
            </a:r>
          </a:p>
          <a:p>
            <a:r>
              <a:rPr lang="en-US" sz="1800" dirty="0" smtClean="0">
                <a:solidFill>
                  <a:srgbClr val="3366FF"/>
                </a:solidFill>
              </a:rPr>
              <a:t>1. verb: hat (has)</a:t>
            </a:r>
          </a:p>
          <a:p>
            <a:r>
              <a:rPr lang="en-US" sz="1800" dirty="0" smtClean="0">
                <a:solidFill>
                  <a:srgbClr val="008000"/>
                </a:solidFill>
              </a:rPr>
              <a:t>2</a:t>
            </a:r>
            <a:r>
              <a:rPr lang="en-US" sz="1800" u="sng" dirty="0" smtClean="0">
                <a:solidFill>
                  <a:srgbClr val="008000"/>
                </a:solidFill>
              </a:rPr>
              <a:t>. Who/What </a:t>
            </a:r>
            <a:r>
              <a:rPr lang="en-US" sz="1800" dirty="0" smtClean="0">
                <a:solidFill>
                  <a:srgbClr val="008000"/>
                </a:solidFill>
              </a:rPr>
              <a:t>has? = subject = die Boutique</a:t>
            </a:r>
          </a:p>
          <a:p>
            <a:r>
              <a:rPr lang="en-US" sz="1800" dirty="0" smtClean="0">
                <a:solidFill>
                  <a:srgbClr val="FF6600"/>
                </a:solidFill>
              </a:rPr>
              <a:t>3. The boutique has </a:t>
            </a:r>
            <a:r>
              <a:rPr lang="en-US" sz="1800" u="sng" dirty="0" smtClean="0">
                <a:solidFill>
                  <a:srgbClr val="FF6600"/>
                </a:solidFill>
              </a:rPr>
              <a:t>what</a:t>
            </a:r>
            <a:r>
              <a:rPr lang="en-US" sz="1800" dirty="0" smtClean="0">
                <a:solidFill>
                  <a:srgbClr val="FF6600"/>
                </a:solidFill>
              </a:rPr>
              <a:t>? = direct object = die </a:t>
            </a:r>
            <a:r>
              <a:rPr lang="en-US" sz="1800" dirty="0" err="1" smtClean="0">
                <a:solidFill>
                  <a:srgbClr val="FF6600"/>
                </a:solidFill>
              </a:rPr>
              <a:t>Bluse</a:t>
            </a:r>
            <a:r>
              <a:rPr lang="en-US" sz="1800" dirty="0" smtClean="0">
                <a:solidFill>
                  <a:srgbClr val="FF6600"/>
                </a:solidFill>
              </a:rPr>
              <a:t> (the blouse) </a:t>
            </a:r>
            <a:endParaRPr lang="en-US" sz="1800" dirty="0">
              <a:solidFill>
                <a:srgbClr val="FF6600"/>
              </a:solidFill>
            </a:endParaRPr>
          </a:p>
        </p:txBody>
      </p:sp>
      <p:sp>
        <p:nvSpPr>
          <p:cNvPr id="4" name="Content Placeholder 3"/>
          <p:cNvSpPr>
            <a:spLocks noGrp="1"/>
          </p:cNvSpPr>
          <p:nvPr>
            <p:ph sz="half" idx="2"/>
          </p:nvPr>
        </p:nvSpPr>
        <p:spPr>
          <a:xfrm>
            <a:off x="4351262" y="801552"/>
            <a:ext cx="3657600" cy="4590288"/>
          </a:xfrm>
        </p:spPr>
        <p:txBody>
          <a:bodyPr>
            <a:noAutofit/>
          </a:bodyPr>
          <a:lstStyle/>
          <a:p>
            <a:r>
              <a:rPr lang="en-US" sz="1800" b="1" dirty="0" smtClean="0">
                <a:solidFill>
                  <a:srgbClr val="3366FF"/>
                </a:solidFill>
              </a:rPr>
              <a:t>1.</a:t>
            </a:r>
            <a:r>
              <a:rPr lang="en-US" sz="1800" dirty="0" smtClean="0"/>
              <a:t> identify </a:t>
            </a:r>
            <a:r>
              <a:rPr lang="en-US" sz="1800" b="1" dirty="0" smtClean="0">
                <a:solidFill>
                  <a:srgbClr val="3366FF"/>
                </a:solidFill>
              </a:rPr>
              <a:t>the verb</a:t>
            </a:r>
          </a:p>
          <a:p>
            <a:endParaRPr lang="en-US" sz="1800" b="1" dirty="0" smtClean="0">
              <a:solidFill>
                <a:srgbClr val="3366FF"/>
              </a:solidFill>
            </a:endParaRPr>
          </a:p>
          <a:p>
            <a:r>
              <a:rPr lang="en-US" sz="1800" b="1" dirty="0" smtClean="0">
                <a:solidFill>
                  <a:srgbClr val="008000"/>
                </a:solidFill>
              </a:rPr>
              <a:t>2. </a:t>
            </a:r>
            <a:r>
              <a:rPr lang="en-US" sz="1800" dirty="0" smtClean="0"/>
              <a:t>use the verb to find the </a:t>
            </a:r>
            <a:r>
              <a:rPr lang="en-US" sz="1800" b="1" dirty="0" smtClean="0">
                <a:solidFill>
                  <a:srgbClr val="008000"/>
                </a:solidFill>
              </a:rPr>
              <a:t>subject</a:t>
            </a:r>
            <a:r>
              <a:rPr lang="en-US" sz="1800" b="1" dirty="0" smtClean="0"/>
              <a:t> </a:t>
            </a:r>
            <a:r>
              <a:rPr lang="en-US" sz="1800" dirty="0" smtClean="0"/>
              <a:t>– ask: </a:t>
            </a:r>
            <a:r>
              <a:rPr lang="en-US" sz="1800" i="1" u="sng" dirty="0" smtClean="0">
                <a:solidFill>
                  <a:srgbClr val="008000"/>
                </a:solidFill>
              </a:rPr>
              <a:t>Who/What</a:t>
            </a:r>
            <a:r>
              <a:rPr lang="en-US" sz="1800" i="1" dirty="0" smtClean="0"/>
              <a:t> verb?</a:t>
            </a:r>
          </a:p>
          <a:p>
            <a:r>
              <a:rPr lang="en-US" sz="1800" dirty="0" smtClean="0"/>
              <a:t>for example: </a:t>
            </a:r>
            <a:r>
              <a:rPr lang="en-US" sz="1800" i="1" dirty="0" smtClean="0"/>
              <a:t>who or what costs</a:t>
            </a:r>
            <a:r>
              <a:rPr lang="en-US" sz="1800" dirty="0" smtClean="0"/>
              <a:t>….  answer: the belt</a:t>
            </a:r>
          </a:p>
          <a:p>
            <a:r>
              <a:rPr lang="en-US" sz="1800" dirty="0" smtClean="0"/>
              <a:t>therefore “the belt” is the subject</a:t>
            </a:r>
          </a:p>
          <a:p>
            <a:r>
              <a:rPr lang="en-US" sz="1800" dirty="0" smtClean="0"/>
              <a:t>for example: </a:t>
            </a:r>
            <a:r>
              <a:rPr lang="en-US" sz="1800" i="1" u="sng" dirty="0" smtClean="0">
                <a:solidFill>
                  <a:srgbClr val="008000"/>
                </a:solidFill>
              </a:rPr>
              <a:t>who or what </a:t>
            </a:r>
            <a:r>
              <a:rPr lang="en-US" sz="1800" i="1" dirty="0" smtClean="0"/>
              <a:t>would like</a:t>
            </a:r>
            <a:r>
              <a:rPr lang="en-US" sz="1800" dirty="0" smtClean="0"/>
              <a:t>… answer: I </a:t>
            </a:r>
          </a:p>
          <a:p>
            <a:r>
              <a:rPr lang="en-US" sz="1800" dirty="0" smtClean="0"/>
              <a:t>therefore “I” is the subject</a:t>
            </a:r>
          </a:p>
          <a:p>
            <a:endParaRPr lang="en-US" sz="1800" dirty="0" smtClean="0"/>
          </a:p>
          <a:p>
            <a:r>
              <a:rPr lang="en-US" sz="1800" b="1" dirty="0" smtClean="0">
                <a:solidFill>
                  <a:srgbClr val="FF6600"/>
                </a:solidFill>
              </a:rPr>
              <a:t>3.</a:t>
            </a:r>
            <a:r>
              <a:rPr lang="en-US" sz="1800" dirty="0" smtClean="0"/>
              <a:t> find the </a:t>
            </a:r>
            <a:r>
              <a:rPr lang="en-US" sz="1800" b="1" dirty="0" smtClean="0">
                <a:solidFill>
                  <a:srgbClr val="FF6600"/>
                </a:solidFill>
              </a:rPr>
              <a:t>direct object </a:t>
            </a:r>
            <a:r>
              <a:rPr lang="en-US" sz="1800" dirty="0" smtClean="0"/>
              <a:t>by using the subject and the verb in a question combined with what. Ask: </a:t>
            </a:r>
            <a:r>
              <a:rPr lang="en-US" sz="1800" i="1" dirty="0" smtClean="0"/>
              <a:t>Subject verb </a:t>
            </a:r>
            <a:r>
              <a:rPr lang="en-US" sz="1800" i="1" u="sng" dirty="0" smtClean="0">
                <a:solidFill>
                  <a:srgbClr val="FF6600"/>
                </a:solidFill>
              </a:rPr>
              <a:t>what</a:t>
            </a:r>
            <a:r>
              <a:rPr lang="en-US" sz="1800" i="1" dirty="0" smtClean="0">
                <a:solidFill>
                  <a:srgbClr val="FF6600"/>
                </a:solidFill>
              </a:rPr>
              <a:t>?</a:t>
            </a:r>
          </a:p>
          <a:p>
            <a:r>
              <a:rPr lang="en-US" sz="1800" dirty="0" smtClean="0"/>
              <a:t>for example: I would like </a:t>
            </a:r>
            <a:r>
              <a:rPr lang="en-US" sz="1800" u="sng" dirty="0" smtClean="0">
                <a:solidFill>
                  <a:srgbClr val="FF6600"/>
                </a:solidFill>
              </a:rPr>
              <a:t>what?</a:t>
            </a:r>
            <a:r>
              <a:rPr lang="en-US" sz="1800" dirty="0" smtClean="0"/>
              <a:t> …answer: den </a:t>
            </a:r>
            <a:r>
              <a:rPr lang="en-US" sz="1800" dirty="0" err="1" smtClean="0"/>
              <a:t>Pulli</a:t>
            </a:r>
            <a:endParaRPr lang="en-US" sz="1800" dirty="0" smtClean="0"/>
          </a:p>
          <a:p>
            <a:r>
              <a:rPr lang="en-US" sz="1800" dirty="0" smtClean="0"/>
              <a:t>therefore “der </a:t>
            </a:r>
            <a:r>
              <a:rPr lang="en-US" sz="1800" dirty="0" err="1" smtClean="0"/>
              <a:t>Pulli</a:t>
            </a:r>
            <a:r>
              <a:rPr lang="en-US" sz="1800" dirty="0" smtClean="0"/>
              <a:t>” is the direct object</a:t>
            </a:r>
          </a:p>
        </p:txBody>
      </p:sp>
    </p:spTree>
    <p:extLst>
      <p:ext uri="{BB962C8B-B14F-4D97-AF65-F5344CB8AC3E}">
        <p14:creationId xmlns:p14="http://schemas.microsoft.com/office/powerpoint/2010/main" val="26592966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30765</TotalTime>
  <Words>6019</Words>
  <Application>Microsoft Macintosh PowerPoint</Application>
  <PresentationFormat>On-screen Show (4:3)</PresentationFormat>
  <Paragraphs>1577</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Adjacency</vt:lpstr>
      <vt:lpstr>Deutsch 1</vt:lpstr>
      <vt:lpstr>Do now:</vt:lpstr>
      <vt:lpstr>Donnerstag, der 30. Mai 2013 Deutsch 1, G Stunde Heute ist ein G Tag</vt:lpstr>
      <vt:lpstr>Hausaufgaben-Homework</vt:lpstr>
      <vt:lpstr>The questions for your final speaking exam:</vt:lpstr>
      <vt:lpstr>zum üben &amp; lernen:</vt:lpstr>
      <vt:lpstr>zum üben</vt:lpstr>
      <vt:lpstr>verb, subject, direct object (accusative)</vt:lpstr>
      <vt:lpstr>finding the subject &amp; direct object: 3 steps you should take</vt:lpstr>
      <vt:lpstr>subject &amp; direct object: 3 questions you should ask</vt:lpstr>
      <vt:lpstr>Klamotten – deine Meinung</vt:lpstr>
      <vt:lpstr>Präsentation – Teil 1  (in front of the store)</vt:lpstr>
      <vt:lpstr>Präsentation Teil 2  (in the store)</vt:lpstr>
      <vt:lpstr>Präsentation Teil 3 – in the store asking for supplies</vt:lpstr>
      <vt:lpstr>PowerPoint Presentation</vt:lpstr>
      <vt:lpstr>üben – schreibe in Deutsch</vt:lpstr>
      <vt:lpstr>ein Gespräch im Schreibwarenladen</vt:lpstr>
      <vt:lpstr>üben – schreibe in Deutsch</vt:lpstr>
      <vt:lpstr>Korrekturen</vt:lpstr>
      <vt:lpstr>Übersetze ins Deutsche, dann antworte</vt:lpstr>
      <vt:lpstr>Seite 112 # 2 &amp; # 3</vt:lpstr>
      <vt:lpstr>PowerPoint Presentation</vt:lpstr>
      <vt:lpstr>ein Interview 21. März</vt:lpstr>
      <vt:lpstr>Deine Meinung:</vt:lpstr>
      <vt:lpstr>Vokabeln 15. Feb.</vt:lpstr>
      <vt:lpstr>Neue Vokabeln 7. Februar</vt:lpstr>
      <vt:lpstr>Fragen und Antworten für den Bilder-Kreis</vt:lpstr>
      <vt:lpstr>Fragen:                      Vokabeln:</vt:lpstr>
      <vt:lpstr>Sentence structure</vt:lpstr>
      <vt:lpstr>PowerPoint Presentation</vt:lpstr>
      <vt:lpstr>PowerPoint Presentation</vt:lpstr>
      <vt:lpstr>PowerPoint Presentation</vt:lpstr>
      <vt:lpstr>PowerPoint Presentation</vt:lpstr>
      <vt:lpstr>Bilder Kreis Objective: basic questions about freetime, likes and dislikes ; adverb: gern, sehr gern, nicht gern, nicht so gern, 3rd person conjugation – talking about someone</vt:lpstr>
      <vt:lpstr>Bilder Kreis Objective: yes /no questions ; Freizeit ; adverb: gern, sehr gern, nicht gern, nicht so gern first person conjugation – talking about yourself and 2nd person conjugation – asking questions </vt:lpstr>
      <vt:lpstr>PowerPoint Presentation</vt:lpstr>
      <vt:lpstr>PowerPoint Presentation</vt:lpstr>
      <vt:lpstr>PowerPoint Presentation</vt:lpstr>
      <vt:lpstr>PowerPoint Presentation</vt:lpstr>
      <vt:lpstr>Sentences structure &amp; Pronouns</vt:lpstr>
      <vt:lpstr>Mein Bericht über …. (Phil)</vt:lpstr>
      <vt:lpstr>Beschreibe die Familienmitglieder</vt:lpstr>
      <vt:lpstr>haben – to have </vt:lpstr>
      <vt:lpstr>Meine Familie This is what you can show in your presentation</vt:lpstr>
      <vt:lpstr>Meine Familie This is what I would like to hear (for a male family member)</vt:lpstr>
      <vt:lpstr>Meine Familie – your turn</vt:lpstr>
      <vt:lpstr>Meine Familie – your turn</vt:lpstr>
      <vt:lpstr>Beschreibe die Person:</vt:lpstr>
      <vt:lpstr>Log-in information for Netbook</vt:lpstr>
      <vt:lpstr>Vokabeln Texte Seite 25</vt:lpstr>
      <vt:lpstr>PowerPoint Presentation</vt:lpstr>
      <vt:lpstr>PowerPoint Presentation</vt:lpstr>
      <vt:lpstr>PowerPoint Presentation</vt:lpstr>
      <vt:lpstr>Beschreibe</vt:lpstr>
      <vt:lpstr>3 Gruppen:</vt:lpstr>
      <vt:lpstr>Portfolio (first page)</vt:lpstr>
      <vt:lpstr>Portfolio (continue)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 Scheibel</dc:creator>
  <cp:lastModifiedBy>Britta Scheibel</cp:lastModifiedBy>
  <cp:revision>749</cp:revision>
  <dcterms:created xsi:type="dcterms:W3CDTF">2012-09-05T12:16:07Z</dcterms:created>
  <dcterms:modified xsi:type="dcterms:W3CDTF">2013-05-30T13:48:45Z</dcterms:modified>
</cp:coreProperties>
</file>