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3"/>
  </p:notesMasterIdLst>
  <p:sldIdLst>
    <p:sldId id="256" r:id="rId2"/>
    <p:sldId id="283" r:id="rId3"/>
    <p:sldId id="289" r:id="rId4"/>
    <p:sldId id="349" r:id="rId5"/>
    <p:sldId id="348" r:id="rId6"/>
    <p:sldId id="339" r:id="rId7"/>
    <p:sldId id="340" r:id="rId8"/>
    <p:sldId id="343" r:id="rId9"/>
    <p:sldId id="344" r:id="rId10"/>
    <p:sldId id="345" r:id="rId11"/>
    <p:sldId id="346" r:id="rId12"/>
    <p:sldId id="336" r:id="rId13"/>
    <p:sldId id="337" r:id="rId14"/>
    <p:sldId id="347" r:id="rId15"/>
    <p:sldId id="320" r:id="rId16"/>
    <p:sldId id="341" r:id="rId17"/>
    <p:sldId id="325" r:id="rId18"/>
    <p:sldId id="322" r:id="rId19"/>
    <p:sldId id="318" r:id="rId20"/>
    <p:sldId id="310" r:id="rId21"/>
    <p:sldId id="298" r:id="rId22"/>
    <p:sldId id="299" r:id="rId23"/>
    <p:sldId id="300" r:id="rId24"/>
    <p:sldId id="301" r:id="rId25"/>
    <p:sldId id="294" r:id="rId26"/>
    <p:sldId id="278" r:id="rId27"/>
    <p:sldId id="297" r:id="rId28"/>
    <p:sldId id="338" r:id="rId29"/>
    <p:sldId id="342" r:id="rId30"/>
    <p:sldId id="324" r:id="rId31"/>
    <p:sldId id="33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2/12/13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59555"/>
              </p:ext>
            </p:extLst>
          </p:nvPr>
        </p:nvGraphicFramePr>
        <p:xfrm>
          <a:off x="457200" y="628650"/>
          <a:ext cx="7620000" cy="608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5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473735"/>
              </p:ext>
            </p:extLst>
          </p:nvPr>
        </p:nvGraphicFramePr>
        <p:xfrm>
          <a:off x="457200" y="628650"/>
          <a:ext cx="7620000" cy="608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84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basic questions about </a:t>
            </a:r>
            <a:r>
              <a:rPr lang="en-US" sz="1800" dirty="0" err="1" smtClean="0"/>
              <a:t>freetime</a:t>
            </a:r>
            <a:r>
              <a:rPr lang="en-US" sz="1800" dirty="0" smtClean="0"/>
              <a:t>, likes and dislikes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r>
              <a:rPr lang="en-US" sz="1800" dirty="0" smtClean="0"/>
              <a:t>,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person conjugation – talking about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in </a:t>
            </a:r>
            <a:r>
              <a:rPr lang="en-US" i="1" dirty="0"/>
              <a:t>s</a:t>
            </a:r>
            <a:r>
              <a:rPr lang="en-US" i="1" dirty="0" smtClean="0"/>
              <a:t>einer </a:t>
            </a:r>
            <a:r>
              <a:rPr lang="en-US" i="1" dirty="0" err="1" smtClean="0"/>
              <a:t>Freizeit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spielt</a:t>
            </a:r>
            <a:r>
              <a:rPr lang="en-US" i="1" dirty="0" smtClean="0"/>
              <a:t> </a:t>
            </a:r>
            <a:r>
              <a:rPr lang="en-US" i="1" dirty="0" err="1" smtClean="0"/>
              <a:t>Fussball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hört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was </a:t>
            </a:r>
            <a:r>
              <a:rPr lang="en-US" i="1" dirty="0" err="1" smtClean="0"/>
              <a:t>macht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?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wandert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schaut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709"/>
            <a:ext cx="7620000" cy="1143000"/>
          </a:xfrm>
        </p:spPr>
        <p:txBody>
          <a:bodyPr/>
          <a:lstStyle/>
          <a:p>
            <a:r>
              <a:rPr lang="en-US" sz="4000" dirty="0" err="1" smtClean="0"/>
              <a:t>Bilder</a:t>
            </a:r>
            <a:r>
              <a:rPr lang="en-US" sz="4000" dirty="0" smtClean="0"/>
              <a:t> </a:t>
            </a:r>
            <a:r>
              <a:rPr lang="en-US" sz="4000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yes /no questions ; </a:t>
            </a:r>
            <a:r>
              <a:rPr lang="en-US" sz="1800" dirty="0" err="1" smtClean="0"/>
              <a:t>Freizeit</a:t>
            </a:r>
            <a:r>
              <a:rPr lang="en-US" sz="1800" dirty="0" smtClean="0"/>
              <a:t>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first person conjugation – talking about yourself and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person conjugation – asking questions</a:t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</a:t>
            </a:r>
            <a:r>
              <a:rPr lang="en-US" i="1" dirty="0" err="1"/>
              <a:t>s</a:t>
            </a:r>
            <a:r>
              <a:rPr lang="en-US" i="1" dirty="0" err="1" smtClean="0"/>
              <a:t>pielst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Fußball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smtClean="0"/>
              <a:t>Nein,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schwimme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</a:t>
            </a:r>
            <a:r>
              <a:rPr lang="en-US" i="1" dirty="0" err="1"/>
              <a:t>h</a:t>
            </a:r>
            <a:r>
              <a:rPr lang="en-US" i="1" dirty="0" err="1" smtClean="0"/>
              <a:t>örst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 </a:t>
            </a:r>
            <a:r>
              <a:rPr lang="en-US" i="1" dirty="0" err="1" smtClean="0"/>
              <a:t>Ja</a:t>
            </a:r>
            <a:r>
              <a:rPr lang="en-US" i="1" dirty="0" smtClean="0"/>
              <a:t>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höre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</a:t>
            </a:r>
            <a:r>
              <a:rPr lang="en-US" i="1" dirty="0" err="1" smtClean="0"/>
              <a:t>wanderst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 </a:t>
            </a:r>
            <a:r>
              <a:rPr lang="en-US" i="1" dirty="0" smtClean="0"/>
              <a:t>Nein.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wandere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</a:t>
            </a:r>
            <a:r>
              <a:rPr lang="en-US" i="1" dirty="0" err="1" smtClean="0"/>
              <a:t>schaust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Ja</a:t>
            </a:r>
            <a:r>
              <a:rPr lang="en-US" i="1" dirty="0" smtClean="0"/>
              <a:t>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schaue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1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3398398"/>
              </p:ext>
            </p:extLst>
          </p:nvPr>
        </p:nvGraphicFramePr>
        <p:xfrm>
          <a:off x="457200" y="324805"/>
          <a:ext cx="3657598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2/4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2/5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2/6</a:t>
                      </a:r>
                    </a:p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2/7 </a:t>
                      </a:r>
                      <a:r>
                        <a:rPr lang="en-US" sz="1200" dirty="0" err="1" smtClean="0"/>
                        <a:t>Thur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</a:t>
                      </a:r>
                    </a:p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1502465"/>
              </p:ext>
            </p:extLst>
          </p:nvPr>
        </p:nvGraphicFramePr>
        <p:xfrm>
          <a:off x="4419600" y="322664"/>
          <a:ext cx="3657598" cy="660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2/4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2/5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2/6 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2/7 </a:t>
                      </a:r>
                      <a:r>
                        <a:rPr lang="en-US" sz="1200" dirty="0" err="1" smtClean="0"/>
                        <a:t>Thur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1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0540989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 </a:t>
                      </a:r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1/30</a:t>
                      </a:r>
                    </a:p>
                    <a:p>
                      <a:pPr algn="ctr"/>
                      <a:r>
                        <a:rPr lang="en-US" sz="1200" dirty="0" smtClean="0"/>
                        <a:t>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1/31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0542371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</a:t>
                      </a:r>
                    </a:p>
                    <a:p>
                      <a:pPr algn="ctr"/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1/30 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1/31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week 21/3</a:t>
                      </a:r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27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12. </a:t>
            </a:r>
            <a:r>
              <a:rPr lang="en-US" sz="3600" dirty="0" err="1" smtClean="0"/>
              <a:t>Februar</a:t>
            </a:r>
            <a:r>
              <a:rPr lang="en-US" sz="3600" dirty="0" smtClean="0"/>
              <a:t>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B</a:t>
            </a:r>
            <a:r>
              <a:rPr lang="en-US" sz="2000" dirty="0" smtClean="0"/>
              <a:t>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Unit:</a:t>
            </a:r>
            <a:r>
              <a:rPr lang="en-US" sz="1600" dirty="0" smtClean="0"/>
              <a:t> </a:t>
            </a:r>
            <a:r>
              <a:rPr lang="en-US" sz="1600" dirty="0" err="1" smtClean="0"/>
              <a:t>Alltag</a:t>
            </a:r>
            <a:r>
              <a:rPr lang="en-US" sz="1600" dirty="0" smtClean="0"/>
              <a:t>: </a:t>
            </a:r>
            <a:r>
              <a:rPr lang="en-US" sz="1600" dirty="0" err="1" smtClean="0"/>
              <a:t>Freizeit</a:t>
            </a:r>
            <a:r>
              <a:rPr lang="en-US" sz="1600" dirty="0" smtClean="0"/>
              <a:t> (everyday life: free-time) 	</a:t>
            </a:r>
          </a:p>
          <a:p>
            <a:r>
              <a:rPr lang="en-US" sz="1600" b="1" dirty="0" smtClean="0"/>
              <a:t>Goal:</a:t>
            </a:r>
            <a:r>
              <a:rPr lang="en-US" sz="1600" dirty="0" smtClean="0"/>
              <a:t> to talk about and describe your, your friends and your families free time activities</a:t>
            </a:r>
          </a:p>
          <a:p>
            <a:r>
              <a:rPr lang="en-US" sz="1600" b="1" dirty="0" smtClean="0"/>
              <a:t>Key question: </a:t>
            </a:r>
            <a:r>
              <a:rPr lang="en-US" sz="1600" dirty="0" smtClean="0"/>
              <a:t>What do you do in your free-time? Was </a:t>
            </a:r>
            <a:r>
              <a:rPr lang="en-US" sz="1600" dirty="0" err="1" smtClean="0"/>
              <a:t>machst</a:t>
            </a:r>
            <a:r>
              <a:rPr lang="en-US" sz="1600" dirty="0" smtClean="0"/>
              <a:t> du in </a:t>
            </a:r>
            <a:r>
              <a:rPr lang="en-US" sz="1600" dirty="0" err="1" smtClean="0"/>
              <a:t>deiner</a:t>
            </a:r>
            <a:r>
              <a:rPr lang="en-US" sz="1600" dirty="0" smtClean="0"/>
              <a:t> </a:t>
            </a:r>
            <a:r>
              <a:rPr lang="en-US" sz="1600" dirty="0" err="1" smtClean="0"/>
              <a:t>Freizeit</a:t>
            </a:r>
            <a:r>
              <a:rPr lang="en-US" sz="1600" dirty="0" smtClean="0"/>
              <a:t>?</a:t>
            </a:r>
          </a:p>
          <a:p>
            <a:r>
              <a:rPr lang="en-US" sz="1600" b="1" dirty="0" smtClean="0"/>
              <a:t>Daily Objectives: </a:t>
            </a:r>
            <a:endParaRPr lang="en-US" sz="1600" dirty="0" smtClean="0"/>
          </a:p>
          <a:p>
            <a:pPr lvl="1"/>
            <a:r>
              <a:rPr lang="en-US" sz="1600" dirty="0" smtClean="0"/>
              <a:t>discussing free time activities</a:t>
            </a:r>
          </a:p>
          <a:p>
            <a:pPr lvl="1"/>
            <a:r>
              <a:rPr lang="en-US" sz="1600" dirty="0" smtClean="0"/>
              <a:t>expressing likes &amp; dislikes </a:t>
            </a:r>
          </a:p>
          <a:p>
            <a:pPr lvl="1"/>
            <a:r>
              <a:rPr lang="en-US" sz="1600" dirty="0" smtClean="0"/>
              <a:t>stating your opinion</a:t>
            </a:r>
          </a:p>
          <a:p>
            <a:pPr lvl="1"/>
            <a:endParaRPr lang="en-US" sz="1600" dirty="0" smtClean="0"/>
          </a:p>
          <a:p>
            <a:r>
              <a:rPr lang="en-US" sz="1600" b="1" dirty="0" err="1" smtClean="0"/>
              <a:t>Unterricht</a:t>
            </a:r>
            <a:r>
              <a:rPr lang="en-US" sz="1600" b="1" dirty="0" smtClean="0"/>
              <a:t>:</a:t>
            </a:r>
            <a:r>
              <a:rPr lang="en-US" sz="1600" dirty="0" smtClean="0"/>
              <a:t>  </a:t>
            </a:r>
          </a:p>
          <a:p>
            <a:pPr lvl="1"/>
            <a:r>
              <a:rPr lang="en-US" sz="1600" dirty="0" smtClean="0"/>
              <a:t>Quiz </a:t>
            </a:r>
            <a:r>
              <a:rPr lang="en-US" sz="1600" dirty="0" err="1" smtClean="0"/>
              <a:t>zurückgeben</a:t>
            </a:r>
            <a:r>
              <a:rPr lang="en-US" sz="1600" dirty="0" smtClean="0"/>
              <a:t> – </a:t>
            </a:r>
            <a:r>
              <a:rPr lang="en-US" sz="1600" dirty="0" err="1" smtClean="0"/>
              <a:t>Korrekturen</a:t>
            </a:r>
            <a:r>
              <a:rPr lang="en-US" sz="1600" dirty="0" smtClean="0"/>
              <a:t> </a:t>
            </a:r>
            <a:r>
              <a:rPr lang="en-US" sz="1600" dirty="0" err="1" smtClean="0"/>
              <a:t>machen</a:t>
            </a:r>
            <a:r>
              <a:rPr lang="en-US" sz="1600" dirty="0" smtClean="0"/>
              <a:t> (Portfolio)</a:t>
            </a:r>
          </a:p>
          <a:p>
            <a:pPr lvl="1"/>
            <a:r>
              <a:rPr lang="en-US" sz="1600" dirty="0" err="1" smtClean="0"/>
              <a:t>Schreibe</a:t>
            </a:r>
            <a:r>
              <a:rPr lang="en-US" sz="1600" dirty="0" smtClean="0"/>
              <a:t> </a:t>
            </a:r>
            <a:r>
              <a:rPr lang="en-US" sz="1600" dirty="0" err="1" smtClean="0"/>
              <a:t>einen</a:t>
            </a:r>
            <a:r>
              <a:rPr lang="en-US" sz="1600" dirty="0" smtClean="0"/>
              <a:t> </a:t>
            </a:r>
            <a:r>
              <a:rPr lang="en-US" sz="1600" dirty="0" err="1" smtClean="0"/>
              <a:t>deiner</a:t>
            </a:r>
            <a:r>
              <a:rPr lang="en-US" sz="1600" dirty="0" smtClean="0"/>
              <a:t> </a:t>
            </a:r>
            <a:r>
              <a:rPr lang="en-US" sz="1600" dirty="0" err="1" smtClean="0"/>
              <a:t>Sätze</a:t>
            </a:r>
            <a:r>
              <a:rPr lang="en-US" sz="1600" dirty="0" smtClean="0"/>
              <a:t> (#25) an die </a:t>
            </a:r>
            <a:r>
              <a:rPr lang="en-US" sz="1600" dirty="0" err="1" smtClean="0"/>
              <a:t>Tafel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Hausaufgaben</a:t>
            </a:r>
            <a:r>
              <a:rPr lang="en-US" sz="1600" dirty="0" smtClean="0"/>
              <a:t>/</a:t>
            </a:r>
            <a:r>
              <a:rPr lang="en-US" sz="1600" dirty="0" err="1" smtClean="0"/>
              <a:t>Sätze</a:t>
            </a:r>
            <a:r>
              <a:rPr lang="en-US" sz="1600" dirty="0" smtClean="0"/>
              <a:t> </a:t>
            </a:r>
            <a:r>
              <a:rPr lang="en-US" sz="1600" dirty="0" err="1" smtClean="0"/>
              <a:t>besprechen</a:t>
            </a:r>
            <a:r>
              <a:rPr lang="en-US" sz="1600" dirty="0" smtClean="0"/>
              <a:t> – </a:t>
            </a:r>
            <a:r>
              <a:rPr lang="en-US" sz="1600" dirty="0" err="1" smtClean="0"/>
              <a:t>Fragen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: Wie </a:t>
            </a:r>
            <a:r>
              <a:rPr lang="en-US" sz="1600" dirty="0" err="1" smtClean="0"/>
              <a:t>findest</a:t>
            </a:r>
            <a:r>
              <a:rPr lang="en-US" sz="1600" dirty="0" smtClean="0"/>
              <a:t> du…? </a:t>
            </a:r>
          </a:p>
          <a:p>
            <a:pPr lvl="1"/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vocabulary (part 3) &amp; sentence structure -  quiz on Thursday</a:t>
            </a:r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5554211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7465000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2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4054897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3639477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75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study sentences structure and vocabulary – quiz on Thursday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Portfolio:</a:t>
            </a:r>
            <a:r>
              <a:rPr lang="en-US" dirty="0" smtClean="0"/>
              <a:t> due at the end of second semester (see last slide: content will be adjusted throughout the semester up to the due date)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FF6600"/>
                </a:solidFill>
              </a:rPr>
              <a:t>General Info about homework:</a:t>
            </a:r>
            <a:endParaRPr lang="en-US" u="sng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all unit assessments – handouts, notes etc.</a:t>
            </a:r>
          </a:p>
          <a:p>
            <a:r>
              <a:rPr lang="en-US" dirty="0" smtClean="0"/>
              <a:t>your choice of work – that shows your growth in German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worksheets – with corrections ch.2 (2/4)</a:t>
            </a:r>
          </a:p>
          <a:p>
            <a:r>
              <a:rPr lang="en-US" dirty="0"/>
              <a:t>report about a classmate: free-time activities: first report and new page with corrections (2/4)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6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smtClean="0"/>
              <a:t>Februar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spazieren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– to walk the dog</a:t>
            </a:r>
          </a:p>
          <a:p>
            <a:r>
              <a:rPr lang="en-US" dirty="0" err="1" smtClean="0"/>
              <a:t>telefonieren</a:t>
            </a:r>
            <a:r>
              <a:rPr lang="en-US" dirty="0" smtClean="0"/>
              <a:t> – to talk on the phone</a:t>
            </a:r>
          </a:p>
          <a:p>
            <a:r>
              <a:rPr lang="en-US" dirty="0" err="1" smtClean="0"/>
              <a:t>simsen</a:t>
            </a:r>
            <a:r>
              <a:rPr lang="en-US" dirty="0" smtClean="0"/>
              <a:t> – to text</a:t>
            </a:r>
          </a:p>
          <a:p>
            <a:r>
              <a:rPr lang="en-US" dirty="0" err="1" smtClean="0"/>
              <a:t>schlafen</a:t>
            </a:r>
            <a:r>
              <a:rPr lang="en-US" dirty="0" smtClean="0"/>
              <a:t> – to sleep</a:t>
            </a:r>
          </a:p>
          <a:p>
            <a:r>
              <a:rPr lang="en-US" dirty="0" err="1" smtClean="0"/>
              <a:t>Fallschirmspringen</a:t>
            </a:r>
            <a:r>
              <a:rPr lang="en-US" dirty="0" smtClean="0"/>
              <a:t>  - to do sky diving -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/>
              <a:t>mache</a:t>
            </a:r>
            <a:r>
              <a:rPr lang="en-US" dirty="0"/>
              <a:t> </a:t>
            </a:r>
            <a:r>
              <a:rPr lang="en-US" dirty="0" err="1"/>
              <a:t>Fallschirmspringen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- to go shopping -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</a:t>
            </a:r>
            <a:r>
              <a:rPr lang="en-US" dirty="0" err="1"/>
              <a:t>Einkaufen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Skateboarding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Skateboarding.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Skateboarding.</a:t>
            </a:r>
          </a:p>
          <a:p>
            <a:r>
              <a:rPr lang="en-US" dirty="0" smtClean="0"/>
              <a:t>ins Kino (Theater) </a:t>
            </a:r>
            <a:r>
              <a:rPr lang="en-US" dirty="0" err="1" smtClean="0"/>
              <a:t>gehen</a:t>
            </a:r>
            <a:r>
              <a:rPr lang="en-US" dirty="0" smtClean="0"/>
              <a:t> – to go to the movies (theatre)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 (Theater).</a:t>
            </a:r>
          </a:p>
          <a:p>
            <a:r>
              <a:rPr lang="en-US" dirty="0" smtClean="0"/>
              <a:t>Go-Kart </a:t>
            </a:r>
            <a:r>
              <a:rPr lang="en-US" dirty="0" err="1" smtClean="0"/>
              <a:t>fahren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Go-Kart.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1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Fragen</a:t>
            </a:r>
            <a:r>
              <a:rPr lang="en-US" sz="2800" dirty="0" smtClean="0"/>
              <a:t> und </a:t>
            </a:r>
            <a:r>
              <a:rPr lang="en-US" sz="2800" dirty="0" err="1" smtClean="0"/>
              <a:t>Antworten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den </a:t>
            </a:r>
            <a:r>
              <a:rPr lang="en-US" sz="2800" dirty="0" err="1" smtClean="0"/>
              <a:t>Bilder-Kreis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?	</a:t>
            </a:r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Winter?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Tanzt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err="1" smtClean="0"/>
              <a:t>Schaust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?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besuche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bastel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wandere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Rad.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Winter </a:t>
            </a:r>
            <a:r>
              <a:rPr lang="en-US" dirty="0" err="1" smtClean="0"/>
              <a:t>laufe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Ski.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tanze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Nein.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0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22065"/>
          </a:xfrm>
        </p:spPr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:                      </a:t>
            </a:r>
            <a:r>
              <a:rPr lang="en-US" dirty="0" err="1" smtClean="0"/>
              <a:t>Vokabeln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en-US" sz="2000" dirty="0"/>
              <a:t>Was </a:t>
            </a:r>
            <a:r>
              <a:rPr lang="en-US" sz="2000" dirty="0" err="1"/>
              <a:t>machst</a:t>
            </a:r>
            <a:r>
              <a:rPr lang="en-US" sz="2000" dirty="0"/>
              <a:t> du </a:t>
            </a:r>
            <a:r>
              <a:rPr lang="en-US" sz="2000" dirty="0" err="1"/>
              <a:t>gern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/>
              <a:t>machst</a:t>
            </a:r>
            <a:r>
              <a:rPr lang="en-US" sz="2000" dirty="0"/>
              <a:t> du </a:t>
            </a:r>
            <a:r>
              <a:rPr lang="en-US" sz="2000" dirty="0" err="1"/>
              <a:t>nicht</a:t>
            </a:r>
            <a:r>
              <a:rPr lang="en-US" sz="2000" dirty="0"/>
              <a:t> (so) </a:t>
            </a:r>
            <a:r>
              <a:rPr lang="en-US" sz="2000" dirty="0" err="1"/>
              <a:t>gern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Hast </a:t>
            </a:r>
            <a:r>
              <a:rPr lang="en-US" sz="2000" dirty="0"/>
              <a:t>du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Interessen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Spielst</a:t>
            </a:r>
            <a:r>
              <a:rPr lang="en-US" sz="2000" dirty="0" smtClean="0"/>
              <a:t> </a:t>
            </a:r>
            <a:r>
              <a:rPr lang="en-US" sz="2000" dirty="0"/>
              <a:t>du </a:t>
            </a:r>
            <a:r>
              <a:rPr lang="en-US" sz="2000" dirty="0" err="1"/>
              <a:t>ein</a:t>
            </a:r>
            <a:r>
              <a:rPr lang="en-US" sz="2000" dirty="0"/>
              <a:t> Instrument?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in </a:t>
            </a:r>
            <a:r>
              <a:rPr lang="en-US" sz="2000" dirty="0" err="1" smtClean="0"/>
              <a:t>deiner</a:t>
            </a:r>
            <a:r>
              <a:rPr lang="en-US" sz="2000" dirty="0" smtClean="0"/>
              <a:t> </a:t>
            </a:r>
            <a:r>
              <a:rPr lang="en-US" sz="2000" dirty="0" err="1" smtClean="0"/>
              <a:t>Freizeit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Machst</a:t>
            </a:r>
            <a:r>
              <a:rPr lang="en-US" sz="2000" dirty="0" smtClean="0"/>
              <a:t> du Sport?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Schwimmst</a:t>
            </a:r>
            <a:r>
              <a:rPr lang="en-US" sz="2000" dirty="0" smtClean="0"/>
              <a:t> du </a:t>
            </a:r>
            <a:r>
              <a:rPr lang="en-US" sz="2000" dirty="0" err="1" smtClean="0"/>
              <a:t>gern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Spielst</a:t>
            </a:r>
            <a:r>
              <a:rPr lang="en-US" sz="2000" dirty="0" smtClean="0"/>
              <a:t> du </a:t>
            </a:r>
            <a:r>
              <a:rPr lang="en-US" sz="2000" dirty="0" err="1" smtClean="0"/>
              <a:t>Fussball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</a:t>
            </a:r>
            <a:r>
              <a:rPr lang="en-US" sz="2000" dirty="0" err="1" smtClean="0"/>
              <a:t>nach</a:t>
            </a:r>
            <a:r>
              <a:rPr lang="en-US" sz="2000" dirty="0" smtClean="0"/>
              <a:t> der </a:t>
            </a:r>
            <a:r>
              <a:rPr lang="en-US" sz="2000" dirty="0" err="1" smtClean="0"/>
              <a:t>Schule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 smtClean="0"/>
              <a:t>Sommer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4114799" y="1536192"/>
            <a:ext cx="4868508" cy="45902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laufen</a:t>
            </a:r>
            <a:r>
              <a:rPr lang="en-US" dirty="0" smtClean="0"/>
              <a:t> – to run</a:t>
            </a:r>
          </a:p>
          <a:p>
            <a:r>
              <a:rPr lang="en-US" dirty="0" err="1" smtClean="0"/>
              <a:t>schlafen</a:t>
            </a:r>
            <a:r>
              <a:rPr lang="en-US" dirty="0" smtClean="0"/>
              <a:t> – to sleep</a:t>
            </a:r>
          </a:p>
          <a:p>
            <a:r>
              <a:rPr lang="en-US" dirty="0" smtClean="0"/>
              <a:t>Wie gut </a:t>
            </a:r>
            <a:r>
              <a:rPr lang="en-US" dirty="0" err="1" smtClean="0"/>
              <a:t>bist</a:t>
            </a:r>
            <a:r>
              <a:rPr lang="en-US" dirty="0" smtClean="0"/>
              <a:t> du in Basketball?</a:t>
            </a:r>
          </a:p>
          <a:p>
            <a:r>
              <a:rPr lang="en-US" dirty="0" err="1" smtClean="0"/>
              <a:t>Nichts</a:t>
            </a:r>
            <a:r>
              <a:rPr lang="en-US" dirty="0" smtClean="0"/>
              <a:t>! – nothing</a:t>
            </a:r>
          </a:p>
          <a:p>
            <a:endParaRPr lang="en-US" dirty="0" smtClean="0"/>
          </a:p>
          <a:p>
            <a:r>
              <a:rPr lang="en-US" dirty="0" smtClean="0"/>
              <a:t>am Morgen (in the morning)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Vormittag</a:t>
            </a:r>
            <a:r>
              <a:rPr lang="en-US" dirty="0" smtClean="0"/>
              <a:t> (~ 10-11am)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(at noon)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Nachmittag</a:t>
            </a:r>
            <a:r>
              <a:rPr lang="en-US" dirty="0" smtClean="0"/>
              <a:t> (in the afternoon)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Abend</a:t>
            </a:r>
            <a:r>
              <a:rPr lang="en-US" dirty="0" smtClean="0"/>
              <a:t> (in the evening)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Nacht</a:t>
            </a:r>
            <a:r>
              <a:rPr lang="en-US" dirty="0" smtClean="0"/>
              <a:t> (in the night)</a:t>
            </a:r>
            <a:endParaRPr lang="en-US" dirty="0"/>
          </a:p>
          <a:p>
            <a:r>
              <a:rPr lang="en-US" dirty="0" err="1" smtClean="0"/>
              <a:t>Mitternacht</a:t>
            </a:r>
            <a:r>
              <a:rPr lang="en-US" dirty="0" smtClean="0"/>
              <a:t> (midnight)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57163"/>
              </p:ext>
            </p:extLst>
          </p:nvPr>
        </p:nvGraphicFramePr>
        <p:xfrm>
          <a:off x="456785" y="1614631"/>
          <a:ext cx="7620415" cy="393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83"/>
                <a:gridCol w="1497063"/>
                <a:gridCol w="1832769"/>
                <a:gridCol w="1544143"/>
                <a:gridCol w="1222357"/>
              </a:tblGrid>
              <a:tr h="53635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</a:t>
                      </a:r>
                      <a:r>
                        <a:rPr lang="en-US" baseline="0" dirty="0" smtClean="0"/>
                        <a:t> or time express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u="sng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 place</a:t>
                      </a:r>
                      <a:r>
                        <a:rPr lang="en-US" dirty="0" smtClean="0"/>
                        <a:t> – conjugated verb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smtClean="0"/>
                        <a:t>Peter </a:t>
                      </a:r>
                    </a:p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 so </a:t>
                      </a:r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Schach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Sommer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wandert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6075156"/>
            <a:ext cx="762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Rule: Verb &amp; subject are always next to each other – with the conjugated verb being in second place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919356" y="8513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486669"/>
              </p:ext>
            </p:extLst>
          </p:nvPr>
        </p:nvGraphicFramePr>
        <p:xfrm>
          <a:off x="457200" y="628650"/>
          <a:ext cx="7620000" cy="570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interviewe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tense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interviewt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(“past”)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schaut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Fernsehen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läuft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laufen</a:t>
                      </a:r>
                      <a:r>
                        <a:rPr lang="en-US" dirty="0" smtClean="0"/>
                        <a:t> – to run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baseline="0" dirty="0" smtClean="0"/>
                        <a:t> der </a:t>
                      </a:r>
                      <a:r>
                        <a:rPr lang="en-US" baseline="0" dirty="0" err="1" smtClean="0"/>
                        <a:t>Schule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schläft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schlafen</a:t>
                      </a:r>
                      <a:r>
                        <a:rPr lang="en-US" dirty="0" smtClean="0"/>
                        <a:t> –</a:t>
                      </a:r>
                      <a:r>
                        <a:rPr lang="en-US" baseline="0" dirty="0" smtClean="0"/>
                        <a:t> to sleep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001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865028"/>
              </p:ext>
            </p:extLst>
          </p:nvPr>
        </p:nvGraphicFramePr>
        <p:xfrm>
          <a:off x="457200" y="628650"/>
          <a:ext cx="7620000" cy="635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zeichnet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seiner </a:t>
                      </a:r>
                      <a:r>
                        <a:rPr lang="en-US" dirty="0" err="1" smtClean="0"/>
                        <a:t>Freizeit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ihrer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Freizeit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Tennis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ihrer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Freizeit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Tennis.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Videospiele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einkaufen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like to go shopping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Hausaufgaben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5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18022</TotalTime>
  <Words>2468</Words>
  <Application>Microsoft Macintosh PowerPoint</Application>
  <PresentationFormat>On-screen Show (4:3)</PresentationFormat>
  <Paragraphs>872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Adjacency</vt:lpstr>
      <vt:lpstr>Deutsch 1</vt:lpstr>
      <vt:lpstr>Dienstag, der 12. Februar 2013 Deutsch 1, G Stunde  Heute ist ein B - Tag</vt:lpstr>
      <vt:lpstr>Hausaufgaben-Homework</vt:lpstr>
      <vt:lpstr>Neue Vokabeln 7. Februar</vt:lpstr>
      <vt:lpstr>Fragen und Antworten für den Bilder-Kreis</vt:lpstr>
      <vt:lpstr>Fragen:                      Vokabeln:</vt:lpstr>
      <vt:lpstr>Sentence structure</vt:lpstr>
      <vt:lpstr>PowerPoint Presentation</vt:lpstr>
      <vt:lpstr>PowerPoint Presentation</vt:lpstr>
      <vt:lpstr>PowerPoint Presentation</vt:lpstr>
      <vt:lpstr>PowerPoint Presentation</vt:lpstr>
      <vt:lpstr>Bilder Kreis Objective: basic questions about freetime, likes and dislikes ; adverb: gern, sehr gern, nicht gern, nicht so gern, 3rd person conjugation – talking about someone</vt:lpstr>
      <vt:lpstr>Bilder Kreis Objective: yes /no questions ; Freizeit ; adverb: gern, sehr gern, nicht gern, nicht so gern first person conjugation – talking about yourself and 2nd person conjugation – asking questions </vt:lpstr>
      <vt:lpstr>PowerPoint Presentation</vt:lpstr>
      <vt:lpstr>PowerPoint Presentation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491</cp:revision>
  <dcterms:created xsi:type="dcterms:W3CDTF">2012-09-05T12:16:07Z</dcterms:created>
  <dcterms:modified xsi:type="dcterms:W3CDTF">2013-02-12T20:48:38Z</dcterms:modified>
</cp:coreProperties>
</file>