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4"/>
  </p:notesMasterIdLst>
  <p:sldIdLst>
    <p:sldId id="256" r:id="rId2"/>
    <p:sldId id="283" r:id="rId3"/>
    <p:sldId id="289" r:id="rId4"/>
    <p:sldId id="336" r:id="rId5"/>
    <p:sldId id="337" r:id="rId6"/>
    <p:sldId id="335" r:id="rId7"/>
    <p:sldId id="332" r:id="rId8"/>
    <p:sldId id="325" r:id="rId9"/>
    <p:sldId id="322" r:id="rId10"/>
    <p:sldId id="318" r:id="rId11"/>
    <p:sldId id="310" r:id="rId12"/>
    <p:sldId id="298" r:id="rId13"/>
    <p:sldId id="299" r:id="rId14"/>
    <p:sldId id="300" r:id="rId15"/>
    <p:sldId id="301" r:id="rId16"/>
    <p:sldId id="294" r:id="rId17"/>
    <p:sldId id="278" r:id="rId18"/>
    <p:sldId id="297" r:id="rId19"/>
    <p:sldId id="338" r:id="rId20"/>
    <p:sldId id="320" r:id="rId21"/>
    <p:sldId id="324" r:id="rId22"/>
    <p:sldId id="33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1/29/13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5554211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7465000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02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Dienstag</a:t>
            </a:r>
            <a:r>
              <a:rPr lang="en-US" sz="3600" dirty="0" smtClean="0"/>
              <a:t>, der 29. </a:t>
            </a:r>
            <a:r>
              <a:rPr lang="en-US" sz="3600" dirty="0" err="1" smtClean="0"/>
              <a:t>Januar</a:t>
            </a:r>
            <a:r>
              <a:rPr lang="en-US" sz="3600" dirty="0" smtClean="0"/>
              <a:t> 2013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 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371902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Unit:</a:t>
            </a:r>
            <a:r>
              <a:rPr lang="en-US" sz="1600" dirty="0" smtClean="0"/>
              <a:t> </a:t>
            </a:r>
            <a:r>
              <a:rPr lang="en-US" sz="1600" dirty="0" err="1" smtClean="0"/>
              <a:t>Alltag</a:t>
            </a:r>
            <a:r>
              <a:rPr lang="en-US" sz="1600" dirty="0" smtClean="0"/>
              <a:t>: </a:t>
            </a:r>
            <a:r>
              <a:rPr lang="en-US" sz="1600" dirty="0" err="1" smtClean="0"/>
              <a:t>Freizeit</a:t>
            </a:r>
            <a:r>
              <a:rPr lang="en-US" sz="1600" dirty="0" smtClean="0"/>
              <a:t> 	</a:t>
            </a:r>
          </a:p>
          <a:p>
            <a:r>
              <a:rPr lang="en-US" sz="1600" b="1" dirty="0" smtClean="0"/>
              <a:t>Goal:</a:t>
            </a:r>
            <a:r>
              <a:rPr lang="en-US" sz="1600" dirty="0" smtClean="0"/>
              <a:t> to talk about and describe your, your friends and your families free time activities</a:t>
            </a:r>
          </a:p>
          <a:p>
            <a:r>
              <a:rPr lang="en-US" sz="1600" b="1" dirty="0" smtClean="0"/>
              <a:t>Key question: </a:t>
            </a:r>
            <a:r>
              <a:rPr lang="en-US" sz="1600" dirty="0" smtClean="0"/>
              <a:t>What do you do in your free-time? Was </a:t>
            </a:r>
            <a:r>
              <a:rPr lang="en-US" sz="1600" dirty="0" err="1" smtClean="0"/>
              <a:t>machst</a:t>
            </a:r>
            <a:r>
              <a:rPr lang="en-US" sz="1600" dirty="0" smtClean="0"/>
              <a:t> du in </a:t>
            </a:r>
            <a:r>
              <a:rPr lang="en-US" sz="1600" dirty="0" err="1" smtClean="0"/>
              <a:t>deiner</a:t>
            </a:r>
            <a:r>
              <a:rPr lang="en-US" sz="1600" dirty="0" smtClean="0"/>
              <a:t> </a:t>
            </a:r>
            <a:r>
              <a:rPr lang="en-US" sz="1600" dirty="0" err="1" smtClean="0"/>
              <a:t>Freizeit</a:t>
            </a:r>
            <a:r>
              <a:rPr lang="en-US" sz="1600" dirty="0" smtClean="0"/>
              <a:t>?</a:t>
            </a:r>
          </a:p>
          <a:p>
            <a:r>
              <a:rPr lang="en-US" sz="1600" b="1" dirty="0" smtClean="0"/>
              <a:t>Daily Objectives: </a:t>
            </a:r>
            <a:endParaRPr lang="en-US" sz="1600" dirty="0" smtClean="0"/>
          </a:p>
          <a:p>
            <a:pPr lvl="1"/>
            <a:r>
              <a:rPr lang="en-US" sz="1600" dirty="0" smtClean="0"/>
              <a:t>discussing free time activities</a:t>
            </a:r>
          </a:p>
          <a:p>
            <a:pPr lvl="1"/>
            <a:r>
              <a:rPr lang="en-US" sz="1600" dirty="0" smtClean="0"/>
              <a:t>expressing likes &amp; dislikes </a:t>
            </a:r>
          </a:p>
          <a:p>
            <a:r>
              <a:rPr lang="en-US" sz="1600" b="1" dirty="0" err="1" smtClean="0"/>
              <a:t>Unterricht</a:t>
            </a:r>
            <a:r>
              <a:rPr lang="en-US" sz="1600" b="1" dirty="0" smtClean="0"/>
              <a:t>:</a:t>
            </a:r>
            <a:r>
              <a:rPr lang="en-US" sz="1600" dirty="0" smtClean="0"/>
              <a:t>  </a:t>
            </a:r>
          </a:p>
          <a:p>
            <a:pPr lvl="1"/>
            <a:r>
              <a:rPr lang="en-US" sz="1600" dirty="0" err="1" smtClean="0"/>
              <a:t>Vokabeln</a:t>
            </a:r>
            <a:endParaRPr lang="en-US" sz="1600" dirty="0" smtClean="0"/>
          </a:p>
          <a:p>
            <a:pPr lvl="1"/>
            <a:r>
              <a:rPr lang="en-US" sz="1600" dirty="0" smtClean="0"/>
              <a:t>Running Records</a:t>
            </a:r>
          </a:p>
          <a:p>
            <a:pPr lvl="1"/>
            <a:r>
              <a:rPr lang="en-US" sz="1600" dirty="0" smtClean="0"/>
              <a:t>Quiz (7 </a:t>
            </a:r>
            <a:r>
              <a:rPr lang="en-US" sz="1600" dirty="0" err="1" smtClean="0"/>
              <a:t>Minuten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err="1" smtClean="0"/>
              <a:t>Seite</a:t>
            </a:r>
            <a:r>
              <a:rPr lang="en-US" sz="1600" dirty="0" smtClean="0"/>
              <a:t> 50 # 14 – </a:t>
            </a:r>
            <a:r>
              <a:rPr lang="en-US" sz="1600" dirty="0" err="1" smtClean="0"/>
              <a:t>schreibe</a:t>
            </a:r>
            <a:r>
              <a:rPr lang="en-US" sz="1600" dirty="0" smtClean="0"/>
              <a:t> die </a:t>
            </a:r>
            <a:r>
              <a:rPr lang="en-US" sz="1600" dirty="0" err="1" smtClean="0"/>
              <a:t>Sätze</a:t>
            </a:r>
            <a:r>
              <a:rPr lang="en-US" sz="1600" dirty="0" smtClean="0"/>
              <a:t> </a:t>
            </a:r>
            <a:r>
              <a:rPr lang="en-US" sz="1600" dirty="0" err="1" smtClean="0"/>
              <a:t>zu</a:t>
            </a:r>
            <a:r>
              <a:rPr lang="en-US" sz="1600" dirty="0" smtClean="0"/>
              <a:t> </a:t>
            </a:r>
            <a:r>
              <a:rPr lang="en-US" sz="1600" dirty="0" err="1" smtClean="0"/>
              <a:t>Ende</a:t>
            </a:r>
            <a:r>
              <a:rPr lang="en-US" sz="1600" dirty="0" smtClean="0"/>
              <a:t> – </a:t>
            </a:r>
            <a:r>
              <a:rPr lang="en-US" sz="1600" dirty="0" err="1" smtClean="0"/>
              <a:t>vorlesen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korrigieren</a:t>
            </a:r>
            <a:endParaRPr lang="en-US" sz="1600" dirty="0" smtClean="0"/>
          </a:p>
          <a:p>
            <a:pPr lvl="1"/>
            <a:r>
              <a:rPr lang="en-US" sz="1600" dirty="0" err="1" smtClean="0"/>
              <a:t>hören</a:t>
            </a:r>
            <a:r>
              <a:rPr lang="en-US" sz="1600" dirty="0" smtClean="0"/>
              <a:t>: </a:t>
            </a:r>
            <a:r>
              <a:rPr lang="en-US" sz="1600" dirty="0" err="1" smtClean="0"/>
              <a:t>Seite</a:t>
            </a:r>
            <a:r>
              <a:rPr lang="en-US" sz="1600" dirty="0" smtClean="0"/>
              <a:t> 50 # 15 – </a:t>
            </a:r>
            <a:r>
              <a:rPr lang="en-US" sz="1600" dirty="0" err="1" smtClean="0"/>
              <a:t>mache</a:t>
            </a:r>
            <a:r>
              <a:rPr lang="en-US" sz="1600" dirty="0" smtClean="0"/>
              <a:t> </a:t>
            </a:r>
            <a:r>
              <a:rPr lang="en-US" sz="1600" dirty="0" err="1" smtClean="0"/>
              <a:t>dir</a:t>
            </a:r>
            <a:r>
              <a:rPr lang="en-US" sz="1600" dirty="0" smtClean="0"/>
              <a:t> </a:t>
            </a:r>
            <a:r>
              <a:rPr lang="en-US" sz="1600" dirty="0" err="1" smtClean="0"/>
              <a:t>Notizen</a:t>
            </a:r>
            <a:endParaRPr lang="en-US" sz="1600" dirty="0" smtClean="0"/>
          </a:p>
          <a:p>
            <a:pPr lvl="1"/>
            <a:r>
              <a:rPr lang="en-US" sz="1600" dirty="0"/>
              <a:t>Was </a:t>
            </a:r>
            <a:r>
              <a:rPr lang="en-US" sz="1600" dirty="0" err="1"/>
              <a:t>machst</a:t>
            </a:r>
            <a:r>
              <a:rPr lang="en-US" sz="1600" dirty="0"/>
              <a:t> du </a:t>
            </a:r>
            <a:r>
              <a:rPr lang="en-US" sz="1600" dirty="0" err="1"/>
              <a:t>gern</a:t>
            </a:r>
            <a:r>
              <a:rPr lang="en-US" sz="1600" dirty="0"/>
              <a:t>? Was </a:t>
            </a:r>
            <a:r>
              <a:rPr lang="en-US" sz="1600" dirty="0" err="1"/>
              <a:t>machst</a:t>
            </a:r>
            <a:r>
              <a:rPr lang="en-US" sz="1600" dirty="0"/>
              <a:t> du </a:t>
            </a:r>
            <a:r>
              <a:rPr lang="en-US" sz="1600" dirty="0" err="1"/>
              <a:t>nicht</a:t>
            </a:r>
            <a:r>
              <a:rPr lang="en-US" sz="1600" dirty="0"/>
              <a:t> (so) </a:t>
            </a:r>
            <a:r>
              <a:rPr lang="en-US" sz="1600" dirty="0" err="1"/>
              <a:t>gern</a:t>
            </a:r>
            <a:r>
              <a:rPr lang="en-US" sz="1600" dirty="0"/>
              <a:t>? Hast du </a:t>
            </a:r>
            <a:r>
              <a:rPr lang="en-US" sz="1600" dirty="0" err="1"/>
              <a:t>andere</a:t>
            </a:r>
            <a:r>
              <a:rPr lang="en-US" sz="1600" dirty="0"/>
              <a:t> </a:t>
            </a:r>
            <a:r>
              <a:rPr lang="en-US" sz="1600" dirty="0" err="1"/>
              <a:t>Interessen</a:t>
            </a:r>
            <a:r>
              <a:rPr lang="en-US" sz="1600" dirty="0"/>
              <a:t>? </a:t>
            </a:r>
            <a:r>
              <a:rPr lang="en-US" sz="1600" dirty="0" err="1"/>
              <a:t>Spielst</a:t>
            </a:r>
            <a:r>
              <a:rPr lang="en-US" sz="1600" dirty="0"/>
              <a:t> du </a:t>
            </a:r>
            <a:r>
              <a:rPr lang="en-US" sz="1600" dirty="0" err="1"/>
              <a:t>ein</a:t>
            </a:r>
            <a:r>
              <a:rPr lang="en-US" sz="1600" dirty="0"/>
              <a:t> Instrument? – </a:t>
            </a:r>
            <a:r>
              <a:rPr lang="en-US" sz="1600" dirty="0" err="1"/>
              <a:t>andere</a:t>
            </a:r>
            <a:r>
              <a:rPr lang="en-US" sz="1600" dirty="0"/>
              <a:t> </a:t>
            </a:r>
            <a:r>
              <a:rPr lang="en-US" sz="1600" dirty="0" err="1"/>
              <a:t>Fragen</a:t>
            </a:r>
            <a:endParaRPr lang="en-US" sz="1600" dirty="0"/>
          </a:p>
          <a:p>
            <a:pPr lvl="1"/>
            <a:r>
              <a:rPr lang="en-US" sz="1600" dirty="0" err="1" smtClean="0"/>
              <a:t>Schreibe</a:t>
            </a:r>
            <a:r>
              <a:rPr lang="en-US" sz="1600" dirty="0" smtClean="0"/>
              <a:t> </a:t>
            </a:r>
            <a:r>
              <a:rPr lang="en-US" sz="1600" dirty="0" err="1" smtClean="0"/>
              <a:t>Fragen</a:t>
            </a:r>
            <a:r>
              <a:rPr lang="en-US" sz="1600" dirty="0" smtClean="0"/>
              <a:t> </a:t>
            </a:r>
            <a:r>
              <a:rPr lang="en-US" sz="1600" dirty="0" err="1" smtClean="0"/>
              <a:t>f</a:t>
            </a:r>
            <a:r>
              <a:rPr lang="en-US" sz="1600" dirty="0" err="1" smtClean="0"/>
              <a:t>ür</a:t>
            </a:r>
            <a:r>
              <a:rPr lang="en-US" sz="1600" dirty="0" smtClean="0"/>
              <a:t> </a:t>
            </a:r>
            <a:r>
              <a:rPr lang="en-US" sz="1600" dirty="0" err="1" smtClean="0"/>
              <a:t>ein</a:t>
            </a:r>
            <a:r>
              <a:rPr lang="en-US" sz="1600" smtClean="0"/>
              <a:t> Interview</a:t>
            </a:r>
          </a:p>
          <a:p>
            <a:pPr lvl="1"/>
            <a:endParaRPr lang="en-US" sz="1600" dirty="0"/>
          </a:p>
          <a:p>
            <a:r>
              <a:rPr lang="en-US" sz="1600" b="1" dirty="0" err="1" smtClean="0"/>
              <a:t>Hausaufgaben</a:t>
            </a:r>
            <a:r>
              <a:rPr lang="en-US" sz="1600" b="1" dirty="0" smtClean="0"/>
              <a:t>:&gt;&gt; </a:t>
            </a:r>
            <a:r>
              <a:rPr lang="en-US" sz="1600" b="1" dirty="0" err="1" smtClean="0"/>
              <a:t>Vokablen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Seite</a:t>
            </a:r>
            <a:r>
              <a:rPr lang="en-US" sz="1600" b="1" dirty="0" smtClean="0"/>
              <a:t> 49 </a:t>
            </a:r>
            <a:r>
              <a:rPr lang="en-US" sz="1600" b="1" dirty="0" err="1" smtClean="0"/>
              <a:t>lernen</a:t>
            </a:r>
            <a:r>
              <a:rPr lang="en-US" sz="1600" b="1" dirty="0" smtClean="0"/>
              <a:t> &amp; </a:t>
            </a:r>
            <a:r>
              <a:rPr lang="en-US" sz="1600" b="1" dirty="0" err="1" smtClean="0"/>
              <a:t>alle</a:t>
            </a:r>
            <a:r>
              <a:rPr lang="en-US" sz="1600" b="1" dirty="0" smtClean="0"/>
              <a:t> SSMD </a:t>
            </a:r>
            <a:r>
              <a:rPr lang="en-US" sz="1600" b="1" dirty="0" err="1" smtClean="0"/>
              <a:t>Kapitel</a:t>
            </a:r>
            <a:r>
              <a:rPr lang="en-US" sz="1600" b="1" dirty="0" smtClean="0"/>
              <a:t> 2 (1&amp;2)</a:t>
            </a:r>
            <a:endParaRPr lang="en-US" sz="16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2562556"/>
              </p:ext>
            </p:extLst>
          </p:nvPr>
        </p:nvGraphicFramePr>
        <p:xfrm>
          <a:off x="457200" y="324805"/>
          <a:ext cx="365759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304261"/>
              </p:ext>
            </p:extLst>
          </p:nvPr>
        </p:nvGraphicFramePr>
        <p:xfrm>
          <a:off x="4419600" y="322664"/>
          <a:ext cx="3657598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der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(appearance)</a:t>
            </a:r>
          </a:p>
          <a:p>
            <a:endParaRPr lang="en-US" dirty="0" smtClean="0"/>
          </a:p>
          <a:p>
            <a:r>
              <a:rPr lang="en-US" u="sng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Klein.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braun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kaputt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neu</a:t>
            </a:r>
            <a:endParaRPr lang="en-US" dirty="0" smtClean="0"/>
          </a:p>
          <a:p>
            <a:r>
              <a:rPr lang="en-US" dirty="0" smtClean="0"/>
              <a:t>… alt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groß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3919369" cy="4590288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Wie </a:t>
            </a:r>
            <a:r>
              <a:rPr lang="en-US" u="sng" dirty="0" err="1" smtClean="0"/>
              <a:t>findest</a:t>
            </a:r>
            <a:r>
              <a:rPr lang="en-US" u="sng" dirty="0" smtClean="0"/>
              <a:t> du </a:t>
            </a:r>
            <a:r>
              <a:rPr lang="en-US" dirty="0" smtClean="0"/>
              <a:t>den </a:t>
            </a:r>
            <a:r>
              <a:rPr lang="en-US" dirty="0" err="1" smtClean="0"/>
              <a:t>Stuhl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u="sng" dirty="0" smtClean="0"/>
              <a:t>What do you think of 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(opinion)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 smtClean="0"/>
              <a:t>   (I find the chair pretty.)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häßlich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…. </a:t>
            </a:r>
            <a:r>
              <a:rPr lang="en-US" dirty="0" err="1" smtClean="0"/>
              <a:t>bequem</a:t>
            </a:r>
            <a:endParaRPr lang="en-US" dirty="0" smtClean="0"/>
          </a:p>
          <a:p>
            <a:r>
              <a:rPr lang="en-US" dirty="0" smtClean="0"/>
              <a:t>….</a:t>
            </a:r>
            <a:r>
              <a:rPr lang="en-US" dirty="0" err="1" smtClean="0"/>
              <a:t>unbequem</a:t>
            </a:r>
            <a:endParaRPr lang="en-US" dirty="0" smtClean="0"/>
          </a:p>
          <a:p>
            <a:r>
              <a:rPr lang="en-US" dirty="0" smtClean="0"/>
              <a:t>… gut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nicht</a:t>
            </a:r>
            <a:r>
              <a:rPr lang="en-US" dirty="0" smtClean="0"/>
              <a:t> gut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2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all unit assessments – handouts, notes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your choice of work – that shows your growth in German</a:t>
            </a:r>
          </a:p>
        </p:txBody>
      </p:sp>
    </p:spTree>
    <p:extLst>
      <p:ext uri="{BB962C8B-B14F-4D97-AF65-F5344CB8AC3E}">
        <p14:creationId xmlns:p14="http://schemas.microsoft.com/office/powerpoint/2010/main" val="218156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study vocabulary page 49 and all SSMD chapter 2</a:t>
            </a:r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Portfolio:</a:t>
            </a:r>
            <a:r>
              <a:rPr lang="en-US" dirty="0" smtClean="0"/>
              <a:t> due at the end of second semester (see last slide: content will be adjusted throughout the semester up to the due date)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rgbClr val="FF6600"/>
                </a:solidFill>
              </a:rPr>
              <a:t>General Info about homework:</a:t>
            </a:r>
            <a:endParaRPr lang="en-US" u="sng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Bilder</a:t>
            </a:r>
            <a:r>
              <a:rPr lang="en-US" dirty="0" smtClean="0"/>
              <a:t> </a:t>
            </a:r>
            <a:r>
              <a:rPr lang="en-US" dirty="0" err="1" smtClean="0"/>
              <a:t>Kreis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Objective: basic questions about </a:t>
            </a:r>
            <a:r>
              <a:rPr lang="en-US" sz="1800" dirty="0" err="1" smtClean="0"/>
              <a:t>freetime</a:t>
            </a:r>
            <a:r>
              <a:rPr lang="en-US" sz="1800" dirty="0" smtClean="0"/>
              <a:t>, likes and dislikes ; adverb: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sehr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so </a:t>
            </a:r>
            <a:r>
              <a:rPr lang="en-US" sz="1800" dirty="0" err="1" smtClean="0"/>
              <a:t>gern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Maria: </a:t>
            </a:r>
            <a:r>
              <a:rPr lang="en-US" i="1" dirty="0" smtClean="0"/>
              <a:t>Peter, was </a:t>
            </a:r>
            <a:r>
              <a:rPr lang="en-US" i="1" dirty="0" err="1" smtClean="0"/>
              <a:t>machst</a:t>
            </a:r>
            <a:r>
              <a:rPr lang="en-US" i="1" dirty="0" smtClean="0"/>
              <a:t> du in </a:t>
            </a:r>
            <a:r>
              <a:rPr lang="en-US" i="1" dirty="0" err="1" smtClean="0"/>
              <a:t>deiner</a:t>
            </a:r>
            <a:r>
              <a:rPr lang="en-US" i="1" dirty="0" smtClean="0"/>
              <a:t> </a:t>
            </a:r>
            <a:r>
              <a:rPr lang="en-US" i="1" dirty="0" err="1" smtClean="0"/>
              <a:t>Freizeit</a:t>
            </a:r>
            <a:r>
              <a:rPr lang="en-US" i="1" dirty="0" smtClean="0"/>
              <a:t>? </a:t>
            </a:r>
            <a:r>
              <a:rPr lang="en-US" dirty="0" smtClean="0"/>
              <a:t>(looking at the student holding the picture with soccer, Peter).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: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spiele</a:t>
            </a:r>
            <a:r>
              <a:rPr lang="en-US" i="1" dirty="0" smtClean="0"/>
              <a:t> </a:t>
            </a:r>
            <a:r>
              <a:rPr lang="en-US" i="1" dirty="0" err="1" smtClean="0"/>
              <a:t>Fussball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 (now looking </a:t>
            </a:r>
            <a:r>
              <a:rPr lang="en-US" dirty="0"/>
              <a:t>at the student holding the picture for listening to music, Eva</a:t>
            </a:r>
            <a:r>
              <a:rPr lang="en-US" dirty="0" smtClean="0"/>
              <a:t>): </a:t>
            </a:r>
            <a:r>
              <a:rPr lang="en-US" i="1" dirty="0" smtClean="0"/>
              <a:t>Eva, was </a:t>
            </a:r>
            <a:r>
              <a:rPr lang="en-US" i="1" dirty="0" err="1" smtClean="0"/>
              <a:t>machst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höre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 ( now looking </a:t>
            </a:r>
            <a:r>
              <a:rPr lang="en-US" dirty="0"/>
              <a:t>at the student holding the picture of hiking, Klaus</a:t>
            </a:r>
            <a:r>
              <a:rPr lang="en-US" dirty="0" smtClean="0"/>
              <a:t>): </a:t>
            </a:r>
            <a:r>
              <a:rPr lang="en-US" i="1" dirty="0" smtClean="0"/>
              <a:t>Klaus, was </a:t>
            </a:r>
            <a:r>
              <a:rPr lang="en-US" i="1" dirty="0" err="1" smtClean="0"/>
              <a:t>machst</a:t>
            </a:r>
            <a:r>
              <a:rPr lang="en-US" i="1" dirty="0" smtClean="0"/>
              <a:t> du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? 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wandere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 (now looking at the student holding the picture of watching TV, Sven): </a:t>
            </a:r>
            <a:r>
              <a:rPr lang="en-US" i="1" dirty="0" smtClean="0"/>
              <a:t>Sven, Was </a:t>
            </a:r>
            <a:r>
              <a:rPr lang="en-US" i="1" dirty="0" err="1" smtClean="0"/>
              <a:t>machst</a:t>
            </a:r>
            <a:r>
              <a:rPr lang="en-US" i="1" dirty="0" smtClean="0"/>
              <a:t> du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Sven:</a:t>
            </a:r>
            <a:r>
              <a:rPr lang="en-US" dirty="0" smtClean="0"/>
              <a:t> </a:t>
            </a:r>
            <a:r>
              <a:rPr lang="en-US" i="1" dirty="0" err="1"/>
              <a:t>I</a:t>
            </a:r>
            <a:r>
              <a:rPr lang="en-US" i="1" dirty="0" err="1" smtClean="0"/>
              <a:t>ch</a:t>
            </a:r>
            <a:r>
              <a:rPr lang="en-US" i="1" dirty="0" smtClean="0"/>
              <a:t> </a:t>
            </a:r>
            <a:r>
              <a:rPr lang="en-US" i="1" dirty="0" err="1" smtClean="0"/>
              <a:t>schaue</a:t>
            </a:r>
            <a:r>
              <a:rPr lang="en-US" i="1" dirty="0" smtClean="0"/>
              <a:t>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</a:t>
            </a:r>
            <a:r>
              <a:rPr lang="en-US" dirty="0" smtClean="0"/>
              <a:t> (…..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6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Bilder</a:t>
            </a:r>
            <a:r>
              <a:rPr lang="en-US" dirty="0" smtClean="0"/>
              <a:t> </a:t>
            </a:r>
            <a:r>
              <a:rPr lang="en-US" dirty="0" err="1" smtClean="0"/>
              <a:t>Kreis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Objective: yes /no questions ; </a:t>
            </a:r>
            <a:r>
              <a:rPr lang="en-US" sz="1800" dirty="0" err="1" smtClean="0"/>
              <a:t>Freizeit</a:t>
            </a:r>
            <a:r>
              <a:rPr lang="en-US" sz="1800" dirty="0" smtClean="0"/>
              <a:t> ; adverb: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sehr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so </a:t>
            </a:r>
            <a:r>
              <a:rPr lang="en-US" sz="1800" dirty="0" err="1" smtClean="0"/>
              <a:t>gern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Maria: </a:t>
            </a:r>
            <a:r>
              <a:rPr lang="en-US" i="1" dirty="0" smtClean="0"/>
              <a:t>Peter, </a:t>
            </a:r>
            <a:r>
              <a:rPr lang="en-US" i="1" dirty="0" err="1"/>
              <a:t>s</a:t>
            </a:r>
            <a:r>
              <a:rPr lang="en-US" i="1" dirty="0" err="1" smtClean="0"/>
              <a:t>pielst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Fußball</a:t>
            </a:r>
            <a:r>
              <a:rPr lang="en-US" i="1" dirty="0" smtClean="0"/>
              <a:t>? </a:t>
            </a:r>
            <a:r>
              <a:rPr lang="en-US" dirty="0" smtClean="0"/>
              <a:t>(looking at the student holding the picture with soccer, Peter).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: </a:t>
            </a:r>
            <a:r>
              <a:rPr lang="en-US" i="1" dirty="0" smtClean="0"/>
              <a:t>Nein,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schwimme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 (now looking </a:t>
            </a:r>
            <a:r>
              <a:rPr lang="en-US" dirty="0"/>
              <a:t>at the student holding the picture for listening to music, Eva</a:t>
            </a:r>
            <a:r>
              <a:rPr lang="en-US" dirty="0" smtClean="0"/>
              <a:t>): </a:t>
            </a:r>
            <a:r>
              <a:rPr lang="en-US" i="1" dirty="0" smtClean="0"/>
              <a:t>Eva, </a:t>
            </a:r>
            <a:r>
              <a:rPr lang="en-US" i="1" dirty="0" err="1"/>
              <a:t>h</a:t>
            </a:r>
            <a:r>
              <a:rPr lang="en-US" i="1" dirty="0" err="1" smtClean="0"/>
              <a:t>örst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: </a:t>
            </a:r>
            <a:r>
              <a:rPr lang="en-US" i="1" dirty="0" err="1" smtClean="0"/>
              <a:t>Ja</a:t>
            </a:r>
            <a:r>
              <a:rPr lang="en-US" i="1" dirty="0" smtClean="0"/>
              <a:t>.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höre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 ( now looking </a:t>
            </a:r>
            <a:r>
              <a:rPr lang="en-US" dirty="0"/>
              <a:t>at the student holding the picture of hiking, Klaus</a:t>
            </a:r>
            <a:r>
              <a:rPr lang="en-US" dirty="0" smtClean="0"/>
              <a:t>): </a:t>
            </a:r>
            <a:r>
              <a:rPr lang="en-US" i="1" dirty="0" smtClean="0"/>
              <a:t>Klaus, </a:t>
            </a:r>
            <a:r>
              <a:rPr lang="en-US" i="1" dirty="0" err="1" smtClean="0"/>
              <a:t>wanderst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: </a:t>
            </a:r>
            <a:r>
              <a:rPr lang="en-US" i="1" dirty="0" smtClean="0"/>
              <a:t>Nein.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wandere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 (now looking at the student holding the picture of watching TV, Sven): </a:t>
            </a:r>
            <a:r>
              <a:rPr lang="en-US" i="1" dirty="0" smtClean="0"/>
              <a:t>Sven, </a:t>
            </a:r>
            <a:r>
              <a:rPr lang="en-US" i="1" dirty="0" err="1" smtClean="0"/>
              <a:t>schaust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Sven:</a:t>
            </a:r>
            <a:r>
              <a:rPr lang="en-US" dirty="0" smtClean="0"/>
              <a:t> </a:t>
            </a:r>
            <a:r>
              <a:rPr lang="en-US" i="1" dirty="0" err="1" smtClean="0"/>
              <a:t>Ja</a:t>
            </a:r>
            <a:r>
              <a:rPr lang="en-US" i="1" dirty="0" smtClean="0"/>
              <a:t>,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schaue</a:t>
            </a:r>
            <a:r>
              <a:rPr lang="en-US" i="1" dirty="0" smtClean="0"/>
              <a:t>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</a:t>
            </a:r>
            <a:r>
              <a:rPr lang="en-US" dirty="0" smtClean="0"/>
              <a:t> (…..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1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8011812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1/29 </a:t>
                      </a:r>
                      <a:r>
                        <a:rPr lang="en-US" sz="1200" dirty="0" err="1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488341"/>
              </p:ext>
            </p:extLst>
          </p:nvPr>
        </p:nvGraphicFramePr>
        <p:xfrm>
          <a:off x="4419600" y="322664"/>
          <a:ext cx="3657600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1/29</a:t>
                      </a:r>
                    </a:p>
                    <a:p>
                      <a:pPr algn="ctr"/>
                      <a:r>
                        <a:rPr lang="en-US" sz="1200" dirty="0" err="1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34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5204923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19/1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5775906"/>
              </p:ext>
            </p:extLst>
          </p:nvPr>
        </p:nvGraphicFramePr>
        <p:xfrm>
          <a:off x="4419600" y="322664"/>
          <a:ext cx="3657600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19/1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21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Sentences structure &amp; 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.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________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die Couch </a:t>
            </a:r>
            <a:r>
              <a:rPr lang="en-US" dirty="0" err="1" smtClean="0"/>
              <a:t>klein</a:t>
            </a:r>
            <a:r>
              <a:rPr lang="en-US" dirty="0" smtClean="0"/>
              <a:t>?       </a:t>
            </a:r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</a:t>
            </a:r>
            <a:r>
              <a:rPr lang="en-US" dirty="0" err="1" smtClean="0"/>
              <a:t>auch</a:t>
            </a:r>
            <a:r>
              <a:rPr lang="en-US" dirty="0" smtClean="0"/>
              <a:t>)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.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 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_______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…….?         </a:t>
            </a:r>
            <a:r>
              <a:rPr lang="en-US" dirty="0" err="1" smtClean="0">
                <a:solidFill>
                  <a:srgbClr val="008000"/>
                </a:solidFill>
              </a:rPr>
              <a:t>Ja</a:t>
            </a:r>
            <a:r>
              <a:rPr lang="en-US" dirty="0" smtClean="0">
                <a:solidFill>
                  <a:srgbClr val="008000"/>
                </a:solidFill>
              </a:rPr>
              <a:t>. ………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.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______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……..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Write sentences describing </a:t>
            </a:r>
            <a:r>
              <a:rPr lang="en-US" b="1" dirty="0" smtClean="0">
                <a:solidFill>
                  <a:srgbClr val="FF0000"/>
                </a:solidFill>
              </a:rPr>
              <a:t>five </a:t>
            </a:r>
            <a:r>
              <a:rPr lang="en-US" dirty="0" smtClean="0">
                <a:solidFill>
                  <a:srgbClr val="FF0000"/>
                </a:solidFill>
              </a:rPr>
              <a:t>of your </a:t>
            </a:r>
            <a:r>
              <a:rPr lang="en-US" dirty="0">
                <a:solidFill>
                  <a:srgbClr val="FF0000"/>
                </a:solidFill>
              </a:rPr>
              <a:t>furniture on the back of your floor plan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Use complex sentences,  und/ </a:t>
            </a:r>
            <a:r>
              <a:rPr lang="en-US" b="1" dirty="0" err="1" smtClean="0">
                <a:solidFill>
                  <a:srgbClr val="FF0000"/>
                </a:solidFill>
              </a:rPr>
              <a:t>aber</a:t>
            </a:r>
            <a:r>
              <a:rPr lang="en-US" b="1" dirty="0" smtClean="0">
                <a:solidFill>
                  <a:srgbClr val="FF0000"/>
                </a:solidFill>
              </a:rPr>
              <a:t> &amp; pronouns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Minuten</a:t>
            </a:r>
            <a:r>
              <a:rPr lang="en-US" dirty="0">
                <a:solidFill>
                  <a:srgbClr val="FF0000"/>
                </a:solidFill>
              </a:rPr>
              <a:t>.   Hand </a:t>
            </a:r>
            <a:r>
              <a:rPr lang="en-US" dirty="0" smtClean="0">
                <a:solidFill>
                  <a:srgbClr val="FF0000"/>
                </a:solidFill>
              </a:rPr>
              <a:t>in.   If you don’t have a floor plan as needed – then draw some furniture and label them. Then write your sentences.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7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/>
              <a:t> </a:t>
            </a:r>
            <a:r>
              <a:rPr lang="en-US" dirty="0" smtClean="0"/>
              <a:t>…. (Phil)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Phil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Michigan und </a:t>
            </a:r>
            <a:r>
              <a:rPr lang="en-US" dirty="0" err="1" smtClean="0"/>
              <a:t>wohnt</a:t>
            </a:r>
            <a:r>
              <a:rPr lang="en-US" dirty="0" smtClean="0"/>
              <a:t> in Detroit. </a:t>
            </a:r>
          </a:p>
          <a:p>
            <a:r>
              <a:rPr lang="en-US" dirty="0" smtClean="0"/>
              <a:t>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Phil </a:t>
            </a:r>
            <a:r>
              <a:rPr lang="en-US" dirty="0" err="1"/>
              <a:t>kommt</a:t>
            </a:r>
            <a:r>
              <a:rPr lang="en-US" dirty="0"/>
              <a:t> mit </a:t>
            </a:r>
            <a:r>
              <a:rPr lang="en-US" dirty="0" err="1"/>
              <a:t>dem</a:t>
            </a:r>
            <a:r>
              <a:rPr lang="en-US" dirty="0"/>
              <a:t> Bus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. </a:t>
            </a:r>
          </a:p>
          <a:p>
            <a:r>
              <a:rPr lang="en-US" dirty="0"/>
              <a:t>Phil hat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Haustier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hat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Katze</a:t>
            </a:r>
            <a:r>
              <a:rPr lang="en-US" dirty="0"/>
              <a:t>. </a:t>
            </a:r>
          </a:p>
          <a:p>
            <a:r>
              <a:rPr lang="en-US" u="sng" dirty="0"/>
              <a:t>Phil </a:t>
            </a:r>
            <a:r>
              <a:rPr lang="en-US" u="sng" dirty="0" err="1"/>
              <a:t>ist</a:t>
            </a:r>
            <a:r>
              <a:rPr lang="en-US" u="sng" dirty="0"/>
              <a:t> </a:t>
            </a:r>
            <a:r>
              <a:rPr lang="en-US" u="sng" dirty="0" err="1"/>
              <a:t>lustig</a:t>
            </a:r>
            <a:r>
              <a:rPr lang="en-US" u="sng" dirty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Phils</a:t>
            </a:r>
            <a:r>
              <a:rPr lang="en-US" b="1" dirty="0" smtClean="0"/>
              <a:t> </a:t>
            </a:r>
            <a:r>
              <a:rPr lang="en-US" b="1" dirty="0" err="1" smtClean="0"/>
              <a:t>Familie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John.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18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Isa.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12 </a:t>
            </a:r>
            <a:r>
              <a:rPr lang="en-US" dirty="0" err="1" smtClean="0"/>
              <a:t>Jahre</a:t>
            </a:r>
            <a:r>
              <a:rPr lang="en-US" dirty="0" smtClean="0"/>
              <a:t> alt. Isa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 und 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Negations: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Haustier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u="sng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16894</TotalTime>
  <Words>1681</Words>
  <Application>Microsoft Macintosh PowerPoint</Application>
  <PresentationFormat>On-screen Show (4:3)</PresentationFormat>
  <Paragraphs>520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Deutsch 1</vt:lpstr>
      <vt:lpstr>Dienstag, der 29. Januar 2013 Deutsch 1, G Stunde  Heute ist ein F - Tag</vt:lpstr>
      <vt:lpstr>Hausaufgaben-Homework</vt:lpstr>
      <vt:lpstr>Bilder Kreis Objective: basic questions about freetime, likes and dislikes ; adverb: gern, sehr gern, nicht gern, nicht so gern</vt:lpstr>
      <vt:lpstr>Bilder Kreis Objective: yes /no questions ; Freizeit ; adverb: gern, sehr gern, nicht gern, nicht so gern</vt:lpstr>
      <vt:lpstr>PowerPoint Presentation</vt:lpstr>
      <vt:lpstr>PowerPoint Presentation</vt:lpstr>
      <vt:lpstr>Sentences structure &amp; Pronouns</vt:lpstr>
      <vt:lpstr>Mein Bericht über …. (Phil)</vt:lpstr>
      <vt:lpstr>Beschreibe die Familienmitglieder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PowerPoint Presentation</vt:lpstr>
      <vt:lpstr>PowerPoint Presentation</vt:lpstr>
      <vt:lpstr>Beschreibe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447</cp:revision>
  <dcterms:created xsi:type="dcterms:W3CDTF">2012-09-05T12:16:07Z</dcterms:created>
  <dcterms:modified xsi:type="dcterms:W3CDTF">2013-01-29T15:31:38Z</dcterms:modified>
</cp:coreProperties>
</file>