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1"/>
  </p:notesMasterIdLst>
  <p:sldIdLst>
    <p:sldId id="256" r:id="rId2"/>
    <p:sldId id="283" r:id="rId3"/>
    <p:sldId id="289" r:id="rId4"/>
    <p:sldId id="333" r:id="rId5"/>
    <p:sldId id="325" r:id="rId6"/>
    <p:sldId id="322" r:id="rId7"/>
    <p:sldId id="318" r:id="rId8"/>
    <p:sldId id="310" r:id="rId9"/>
    <p:sldId id="298" r:id="rId10"/>
    <p:sldId id="299" r:id="rId11"/>
    <p:sldId id="300" r:id="rId12"/>
    <p:sldId id="301" r:id="rId13"/>
    <p:sldId id="294" r:id="rId14"/>
    <p:sldId id="278" r:id="rId15"/>
    <p:sldId id="297" r:id="rId16"/>
    <p:sldId id="332" r:id="rId17"/>
    <p:sldId id="320" r:id="rId18"/>
    <p:sldId id="324" r:id="rId19"/>
    <p:sldId id="33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1/23/13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1/23/13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22860384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6868957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21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2562556"/>
              </p:ext>
            </p:extLst>
          </p:nvPr>
        </p:nvGraphicFramePr>
        <p:xfrm>
          <a:off x="457200" y="324805"/>
          <a:ext cx="365759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304261"/>
              </p:ext>
            </p:extLst>
          </p:nvPr>
        </p:nvGraphicFramePr>
        <p:xfrm>
          <a:off x="4419600" y="322664"/>
          <a:ext cx="3657598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der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(appearance)</a:t>
            </a:r>
          </a:p>
          <a:p>
            <a:endParaRPr lang="en-US" dirty="0" smtClean="0"/>
          </a:p>
          <a:p>
            <a:r>
              <a:rPr lang="en-US" u="sng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Klein.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braun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kaputt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neu</a:t>
            </a:r>
            <a:endParaRPr lang="en-US" dirty="0" smtClean="0"/>
          </a:p>
          <a:p>
            <a:r>
              <a:rPr lang="en-US" dirty="0" smtClean="0"/>
              <a:t>… alt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groß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9" y="1536192"/>
            <a:ext cx="3919369" cy="4590288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Wie </a:t>
            </a:r>
            <a:r>
              <a:rPr lang="en-US" u="sng" dirty="0" err="1" smtClean="0"/>
              <a:t>findest</a:t>
            </a:r>
            <a:r>
              <a:rPr lang="en-US" u="sng" dirty="0" smtClean="0"/>
              <a:t> du </a:t>
            </a:r>
            <a:r>
              <a:rPr lang="en-US" dirty="0" smtClean="0"/>
              <a:t>den </a:t>
            </a:r>
            <a:r>
              <a:rPr lang="en-US" dirty="0" err="1" smtClean="0"/>
              <a:t>Stuhl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(</a:t>
            </a:r>
            <a:r>
              <a:rPr lang="en-US" u="sng" dirty="0" smtClean="0"/>
              <a:t>What do you think of 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(opinion)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r>
              <a:rPr lang="en-US" dirty="0" smtClean="0"/>
              <a:t>   (I find the chair pretty.)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häßlich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…. </a:t>
            </a:r>
            <a:r>
              <a:rPr lang="en-US" dirty="0" err="1" smtClean="0"/>
              <a:t>bequem</a:t>
            </a:r>
            <a:endParaRPr lang="en-US" dirty="0" smtClean="0"/>
          </a:p>
          <a:p>
            <a:r>
              <a:rPr lang="en-US" dirty="0" smtClean="0"/>
              <a:t>….</a:t>
            </a:r>
            <a:r>
              <a:rPr lang="en-US" dirty="0" err="1" smtClean="0"/>
              <a:t>unbequem</a:t>
            </a:r>
            <a:endParaRPr lang="en-US" dirty="0" smtClean="0"/>
          </a:p>
          <a:p>
            <a:r>
              <a:rPr lang="en-US" dirty="0" smtClean="0"/>
              <a:t>… gut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nicht</a:t>
            </a:r>
            <a:r>
              <a:rPr lang="en-US" dirty="0" smtClean="0"/>
              <a:t> gut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2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all unit assessments – handouts, notes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your choice of work – that shows your growth in German</a:t>
            </a:r>
          </a:p>
        </p:txBody>
      </p:sp>
    </p:spTree>
    <p:extLst>
      <p:ext uri="{BB962C8B-B14F-4D97-AF65-F5344CB8AC3E}">
        <p14:creationId xmlns:p14="http://schemas.microsoft.com/office/powerpoint/2010/main" val="218156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Mittwoch</a:t>
            </a:r>
            <a:r>
              <a:rPr lang="en-US" sz="3600" dirty="0" smtClean="0"/>
              <a:t>, der 23. </a:t>
            </a:r>
            <a:r>
              <a:rPr lang="en-US" sz="3600" dirty="0" err="1" smtClean="0"/>
              <a:t>Januar</a:t>
            </a:r>
            <a:r>
              <a:rPr lang="en-US" sz="3600" dirty="0" smtClean="0"/>
              <a:t> 2013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B</a:t>
            </a:r>
            <a:r>
              <a:rPr lang="en-US" sz="2000" dirty="0" smtClean="0"/>
              <a:t> 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98"/>
            <a:ext cx="7920015" cy="5371902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3500" b="1" dirty="0" smtClean="0"/>
              <a:t>Unit:</a:t>
            </a:r>
            <a:r>
              <a:rPr lang="en-US" sz="3500" dirty="0" smtClean="0"/>
              <a:t> </a:t>
            </a:r>
            <a:r>
              <a:rPr lang="en-US" sz="3500" dirty="0" err="1" smtClean="0"/>
              <a:t>Alltag</a:t>
            </a:r>
            <a:r>
              <a:rPr lang="en-US" sz="3500" dirty="0" smtClean="0"/>
              <a:t>: </a:t>
            </a:r>
            <a:r>
              <a:rPr lang="en-US" sz="3500" dirty="0" err="1" smtClean="0"/>
              <a:t>Freizeit</a:t>
            </a:r>
            <a:r>
              <a:rPr lang="en-US" sz="3500" dirty="0" smtClean="0"/>
              <a:t> 	</a:t>
            </a:r>
          </a:p>
          <a:p>
            <a:r>
              <a:rPr lang="en-US" sz="3500" b="1" dirty="0" smtClean="0"/>
              <a:t>Goal:</a:t>
            </a:r>
            <a:r>
              <a:rPr lang="en-US" sz="3500" dirty="0" smtClean="0"/>
              <a:t> to talk about and describe your, your friends and your families free time activities</a:t>
            </a:r>
          </a:p>
          <a:p>
            <a:r>
              <a:rPr lang="en-US" sz="3500" b="1" dirty="0" smtClean="0"/>
              <a:t>Key question: </a:t>
            </a:r>
            <a:r>
              <a:rPr lang="en-US" sz="3500" dirty="0" smtClean="0"/>
              <a:t>What do you do in your free-time? Was </a:t>
            </a:r>
            <a:r>
              <a:rPr lang="en-US" sz="3500" dirty="0" err="1" smtClean="0"/>
              <a:t>machst</a:t>
            </a:r>
            <a:r>
              <a:rPr lang="en-US" sz="3500" dirty="0" smtClean="0"/>
              <a:t> du in </a:t>
            </a:r>
            <a:r>
              <a:rPr lang="en-US" sz="3500" dirty="0" err="1" smtClean="0"/>
              <a:t>deiner</a:t>
            </a:r>
            <a:r>
              <a:rPr lang="en-US" sz="3500" dirty="0" smtClean="0"/>
              <a:t> </a:t>
            </a:r>
            <a:r>
              <a:rPr lang="en-US" sz="3500" dirty="0" err="1" smtClean="0"/>
              <a:t>Freizeit</a:t>
            </a:r>
            <a:r>
              <a:rPr lang="en-US" sz="3500" dirty="0" smtClean="0"/>
              <a:t>?</a:t>
            </a:r>
          </a:p>
          <a:p>
            <a:endParaRPr lang="en-US" sz="3500" dirty="0" smtClean="0"/>
          </a:p>
          <a:p>
            <a:r>
              <a:rPr lang="en-US" sz="3500" b="1" dirty="0" smtClean="0"/>
              <a:t>Daily Objectives: </a:t>
            </a:r>
            <a:endParaRPr lang="en-US" sz="3500" dirty="0" smtClean="0"/>
          </a:p>
          <a:p>
            <a:pPr lvl="1"/>
            <a:r>
              <a:rPr lang="en-US" sz="3500" dirty="0" smtClean="0"/>
              <a:t>grade awareness</a:t>
            </a:r>
          </a:p>
          <a:p>
            <a:pPr lvl="1"/>
            <a:r>
              <a:rPr lang="en-US" sz="3500" dirty="0" smtClean="0"/>
              <a:t>say what you do in your free time</a:t>
            </a:r>
          </a:p>
          <a:p>
            <a:pPr lvl="1"/>
            <a:r>
              <a:rPr lang="en-US" sz="3500" dirty="0" smtClean="0"/>
              <a:t>expressing likes &amp; dislikes</a:t>
            </a:r>
          </a:p>
          <a:p>
            <a:pPr marL="411480" lvl="1" indent="0">
              <a:buNone/>
            </a:pPr>
            <a:r>
              <a:rPr lang="en-US" sz="3500" dirty="0" smtClean="0"/>
              <a:t> </a:t>
            </a:r>
          </a:p>
          <a:p>
            <a:r>
              <a:rPr lang="en-US" sz="3500" b="1" dirty="0" err="1" smtClean="0"/>
              <a:t>Unterricht</a:t>
            </a:r>
            <a:r>
              <a:rPr lang="en-US" sz="3500" b="1" dirty="0" smtClean="0"/>
              <a:t>:</a:t>
            </a:r>
            <a:r>
              <a:rPr lang="en-US" sz="3500" dirty="0" smtClean="0"/>
              <a:t>  </a:t>
            </a:r>
          </a:p>
          <a:p>
            <a:pPr lvl="1"/>
            <a:r>
              <a:rPr lang="en-US" sz="3500" dirty="0" smtClean="0"/>
              <a:t> Running Grade Records – </a:t>
            </a:r>
            <a:r>
              <a:rPr lang="en-US" sz="3500" dirty="0" err="1" smtClean="0"/>
              <a:t>Neue</a:t>
            </a:r>
            <a:r>
              <a:rPr lang="en-US" sz="3500" dirty="0" smtClean="0"/>
              <a:t> </a:t>
            </a:r>
            <a:r>
              <a:rPr lang="en-US" sz="3500" dirty="0" err="1" smtClean="0"/>
              <a:t>Seite</a:t>
            </a:r>
            <a:endParaRPr lang="en-US" sz="3500" dirty="0" smtClean="0"/>
          </a:p>
          <a:p>
            <a:pPr lvl="1"/>
            <a:r>
              <a:rPr lang="en-US" sz="3500" dirty="0" err="1" smtClean="0"/>
              <a:t>Lernkärtchen</a:t>
            </a:r>
            <a:r>
              <a:rPr lang="en-US" sz="3500" dirty="0" smtClean="0"/>
              <a:t> </a:t>
            </a:r>
            <a:r>
              <a:rPr lang="en-US" sz="3500" dirty="0" err="1" smtClean="0"/>
              <a:t>eintragen</a:t>
            </a:r>
            <a:r>
              <a:rPr lang="en-US" sz="3500" dirty="0" smtClean="0"/>
              <a:t> (Flashcards)</a:t>
            </a:r>
          </a:p>
          <a:p>
            <a:pPr lvl="1"/>
            <a:r>
              <a:rPr lang="en-US" sz="3500" dirty="0" smtClean="0"/>
              <a:t>Was </a:t>
            </a:r>
            <a:r>
              <a:rPr lang="en-US" sz="3500" dirty="0" err="1" smtClean="0"/>
              <a:t>machst</a:t>
            </a:r>
            <a:r>
              <a:rPr lang="en-US" sz="3500" dirty="0" smtClean="0"/>
              <a:t> du in </a:t>
            </a:r>
            <a:r>
              <a:rPr lang="en-US" sz="3500" dirty="0" err="1" smtClean="0"/>
              <a:t>deiner</a:t>
            </a:r>
            <a:r>
              <a:rPr lang="en-US" sz="3500" dirty="0" smtClean="0"/>
              <a:t> </a:t>
            </a:r>
            <a:r>
              <a:rPr lang="en-US" sz="3500" dirty="0" err="1" smtClean="0"/>
              <a:t>Freizeit</a:t>
            </a:r>
            <a:r>
              <a:rPr lang="en-US" sz="3500" dirty="0" smtClean="0"/>
              <a:t>?</a:t>
            </a:r>
          </a:p>
          <a:p>
            <a:pPr lvl="1"/>
            <a:r>
              <a:rPr lang="en-US" sz="3500" dirty="0" err="1" smtClean="0"/>
              <a:t>Seite</a:t>
            </a:r>
            <a:r>
              <a:rPr lang="en-US" sz="3500" dirty="0" smtClean="0"/>
              <a:t> </a:t>
            </a:r>
            <a:r>
              <a:rPr lang="en-US" sz="3500" dirty="0" smtClean="0"/>
              <a:t>48 SSMD </a:t>
            </a:r>
            <a:r>
              <a:rPr lang="en-US" sz="3500" dirty="0" err="1" smtClean="0"/>
              <a:t>lesen</a:t>
            </a:r>
            <a:r>
              <a:rPr lang="en-US" sz="3500" dirty="0" smtClean="0"/>
              <a:t>, </a:t>
            </a:r>
            <a:r>
              <a:rPr lang="en-US" sz="3500" dirty="0" err="1" smtClean="0"/>
              <a:t>betonen</a:t>
            </a:r>
            <a:endParaRPr lang="en-US" sz="3500" dirty="0"/>
          </a:p>
          <a:p>
            <a:pPr lvl="1"/>
            <a:r>
              <a:rPr lang="en-US" sz="3500" dirty="0" smtClean="0"/>
              <a:t>Was </a:t>
            </a:r>
            <a:r>
              <a:rPr lang="en-US" sz="3500" dirty="0" err="1" smtClean="0"/>
              <a:t>machst</a:t>
            </a:r>
            <a:r>
              <a:rPr lang="en-US" sz="3500" dirty="0" smtClean="0"/>
              <a:t> du </a:t>
            </a:r>
            <a:r>
              <a:rPr lang="en-US" sz="3500" dirty="0" err="1" smtClean="0"/>
              <a:t>gern</a:t>
            </a:r>
            <a:r>
              <a:rPr lang="en-US" sz="3500" dirty="0" smtClean="0"/>
              <a:t>?</a:t>
            </a:r>
            <a:endParaRPr lang="en-US" sz="3500" dirty="0" smtClean="0"/>
          </a:p>
          <a:p>
            <a:pPr lvl="1"/>
            <a:r>
              <a:rPr lang="en-US" sz="3500" dirty="0" smtClean="0"/>
              <a:t>Focus </a:t>
            </a:r>
            <a:r>
              <a:rPr lang="en-US" sz="3500" dirty="0" smtClean="0"/>
              <a:t>Deutsch </a:t>
            </a:r>
            <a:r>
              <a:rPr lang="en-US" sz="3500" dirty="0" err="1" smtClean="0"/>
              <a:t>Seite</a:t>
            </a:r>
            <a:r>
              <a:rPr lang="en-US" sz="3500" dirty="0" smtClean="0"/>
              <a:t> </a:t>
            </a:r>
            <a:r>
              <a:rPr lang="en-US" sz="3500" dirty="0" smtClean="0"/>
              <a:t>36 – </a:t>
            </a:r>
            <a:r>
              <a:rPr lang="en-US" sz="3500" dirty="0" err="1" smtClean="0"/>
              <a:t>betonen</a:t>
            </a:r>
            <a:r>
              <a:rPr lang="en-US" sz="3500" dirty="0" smtClean="0"/>
              <a:t>, </a:t>
            </a:r>
            <a:r>
              <a:rPr lang="en-US" sz="3500" dirty="0" err="1" smtClean="0"/>
              <a:t>übersetzen</a:t>
            </a:r>
            <a:endParaRPr lang="en-US" sz="3500" dirty="0" smtClean="0"/>
          </a:p>
          <a:p>
            <a:pPr lvl="1"/>
            <a:r>
              <a:rPr lang="en-US" sz="3500" dirty="0" err="1" smtClean="0"/>
              <a:t>Fragen</a:t>
            </a:r>
            <a:r>
              <a:rPr lang="en-US" sz="3500" dirty="0" smtClean="0"/>
              <a:t> </a:t>
            </a:r>
            <a:r>
              <a:rPr lang="en-US" sz="3500" dirty="0" err="1" smtClean="0"/>
              <a:t>stellen</a:t>
            </a:r>
            <a:endParaRPr lang="en-US" sz="3500" dirty="0" smtClean="0"/>
          </a:p>
          <a:p>
            <a:pPr marL="411480" lvl="1" indent="0">
              <a:buNone/>
            </a:pPr>
            <a:r>
              <a:rPr lang="en-US" sz="3500" dirty="0" smtClean="0"/>
              <a:t>	</a:t>
            </a:r>
            <a:endParaRPr lang="en-US" sz="3500" dirty="0"/>
          </a:p>
          <a:p>
            <a:r>
              <a:rPr lang="en-US" sz="3500" b="1" dirty="0" err="1" smtClean="0"/>
              <a:t>Hausaufgaben</a:t>
            </a:r>
            <a:r>
              <a:rPr lang="en-US" sz="3500" b="1" dirty="0" smtClean="0"/>
              <a:t>:&gt;&gt; </a:t>
            </a:r>
            <a:r>
              <a:rPr lang="en-US" sz="3500" b="1" dirty="0" err="1" smtClean="0"/>
              <a:t>lernen</a:t>
            </a:r>
            <a:r>
              <a:rPr lang="en-US" sz="3500" b="1" dirty="0" smtClean="0"/>
              <a:t> – quiz am </a:t>
            </a:r>
            <a:r>
              <a:rPr lang="en-US" sz="3500" b="1" dirty="0" err="1" smtClean="0"/>
              <a:t>Freitag</a:t>
            </a:r>
            <a:endParaRPr lang="en-US" sz="33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study vocabulary and questions  – Quiz am </a:t>
            </a:r>
            <a:r>
              <a:rPr lang="en-US" dirty="0" err="1" smtClean="0">
                <a:solidFill>
                  <a:srgbClr val="008000"/>
                </a:solidFill>
              </a:rPr>
              <a:t>Freitag</a:t>
            </a:r>
            <a:r>
              <a:rPr lang="en-US" dirty="0" smtClean="0">
                <a:solidFill>
                  <a:srgbClr val="008000"/>
                </a:solidFill>
              </a:rPr>
              <a:t> (page 63, </a:t>
            </a:r>
            <a:r>
              <a:rPr lang="en-US" dirty="0" err="1" smtClean="0">
                <a:solidFill>
                  <a:srgbClr val="008000"/>
                </a:solidFill>
              </a:rPr>
              <a:t>erste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Stufe</a:t>
            </a:r>
            <a:r>
              <a:rPr lang="en-US" dirty="0" smtClean="0">
                <a:solidFill>
                  <a:srgbClr val="008000"/>
                </a:solidFill>
              </a:rPr>
              <a:t> &amp; </a:t>
            </a:r>
            <a:r>
              <a:rPr lang="en-US" dirty="0" err="1" smtClean="0">
                <a:solidFill>
                  <a:srgbClr val="008000"/>
                </a:solidFill>
              </a:rPr>
              <a:t>zweite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Stufe</a:t>
            </a:r>
            <a:r>
              <a:rPr lang="en-US" dirty="0" smtClean="0">
                <a:solidFill>
                  <a:srgbClr val="008000"/>
                </a:solidFill>
              </a:rPr>
              <a:t> (up to likes &amp; dislikes)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6600"/>
                </a:solidFill>
              </a:rPr>
              <a:t>Portfolio:</a:t>
            </a:r>
            <a:r>
              <a:rPr lang="en-US" dirty="0" smtClean="0"/>
              <a:t> due at the end of second semester (see last slide: content will be adjusted throughout the semester up to the due date)</a:t>
            </a:r>
          </a:p>
          <a:p>
            <a:r>
              <a:rPr lang="en-US" u="sng" dirty="0" smtClean="0">
                <a:solidFill>
                  <a:srgbClr val="FF6600"/>
                </a:solidFill>
              </a:rPr>
              <a:t>General Info about homework:</a:t>
            </a:r>
            <a:endParaRPr lang="en-US" u="sng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8741493"/>
              </p:ext>
            </p:extLst>
          </p:nvPr>
        </p:nvGraphicFramePr>
        <p:xfrm>
          <a:off x="457200" y="350461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5018448"/>
              </p:ext>
            </p:extLst>
          </p:nvPr>
        </p:nvGraphicFramePr>
        <p:xfrm>
          <a:off x="4419600" y="322664"/>
          <a:ext cx="3657600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15 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385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Sentences structure &amp; Pronouns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.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________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die Couch </a:t>
            </a:r>
            <a:r>
              <a:rPr lang="en-US" dirty="0" err="1" smtClean="0"/>
              <a:t>klein</a:t>
            </a:r>
            <a:r>
              <a:rPr lang="en-US" dirty="0" smtClean="0"/>
              <a:t>?       </a:t>
            </a:r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(</a:t>
            </a:r>
            <a:r>
              <a:rPr lang="en-US" dirty="0" err="1" smtClean="0"/>
              <a:t>auch</a:t>
            </a:r>
            <a:r>
              <a:rPr lang="en-US" dirty="0" smtClean="0"/>
              <a:t>)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.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 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_______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…….?         </a:t>
            </a:r>
            <a:r>
              <a:rPr lang="en-US" dirty="0" err="1" smtClean="0">
                <a:solidFill>
                  <a:srgbClr val="008000"/>
                </a:solidFill>
              </a:rPr>
              <a:t>Ja</a:t>
            </a:r>
            <a:r>
              <a:rPr lang="en-US" dirty="0" smtClean="0">
                <a:solidFill>
                  <a:srgbClr val="008000"/>
                </a:solidFill>
              </a:rPr>
              <a:t>. ………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.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______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……..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Write sentences describing </a:t>
            </a:r>
            <a:r>
              <a:rPr lang="en-US" b="1" dirty="0" smtClean="0">
                <a:solidFill>
                  <a:srgbClr val="FF0000"/>
                </a:solidFill>
              </a:rPr>
              <a:t>five </a:t>
            </a:r>
            <a:r>
              <a:rPr lang="en-US" dirty="0" smtClean="0">
                <a:solidFill>
                  <a:srgbClr val="FF0000"/>
                </a:solidFill>
              </a:rPr>
              <a:t>of your </a:t>
            </a:r>
            <a:r>
              <a:rPr lang="en-US" dirty="0">
                <a:solidFill>
                  <a:srgbClr val="FF0000"/>
                </a:solidFill>
              </a:rPr>
              <a:t>furniture on the back of your floor plan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Use complex sentences,  und/ </a:t>
            </a:r>
            <a:r>
              <a:rPr lang="en-US" b="1" dirty="0" err="1" smtClean="0">
                <a:solidFill>
                  <a:srgbClr val="FF0000"/>
                </a:solidFill>
              </a:rPr>
              <a:t>aber</a:t>
            </a:r>
            <a:r>
              <a:rPr lang="en-US" b="1" dirty="0" smtClean="0">
                <a:solidFill>
                  <a:srgbClr val="FF0000"/>
                </a:solidFill>
              </a:rPr>
              <a:t> &amp; pronouns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 err="1">
                <a:solidFill>
                  <a:srgbClr val="FF0000"/>
                </a:solidFill>
              </a:rPr>
              <a:t>Minuten</a:t>
            </a:r>
            <a:r>
              <a:rPr lang="en-US" dirty="0">
                <a:solidFill>
                  <a:srgbClr val="FF0000"/>
                </a:solidFill>
              </a:rPr>
              <a:t>.   Hand </a:t>
            </a:r>
            <a:r>
              <a:rPr lang="en-US" dirty="0" smtClean="0">
                <a:solidFill>
                  <a:srgbClr val="FF0000"/>
                </a:solidFill>
              </a:rPr>
              <a:t>in.   If you don’t have a floor plan as needed – then draw some furniture and label them. Then write your sentences.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7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Mein </a:t>
            </a:r>
            <a:r>
              <a:rPr lang="en-US" dirty="0" err="1" smtClean="0"/>
              <a:t>Bericht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/>
              <a:t> </a:t>
            </a:r>
            <a:r>
              <a:rPr lang="en-US" dirty="0" smtClean="0"/>
              <a:t>…. (Phil)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Das </a:t>
            </a:r>
            <a:r>
              <a:rPr lang="en-US" b="1" dirty="0" err="1" smtClean="0"/>
              <a:t>ist</a:t>
            </a:r>
            <a:r>
              <a:rPr lang="en-US" b="1" dirty="0" smtClean="0"/>
              <a:t> Phil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15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Michigan und </a:t>
            </a:r>
            <a:r>
              <a:rPr lang="en-US" dirty="0" err="1" smtClean="0"/>
              <a:t>wohnt</a:t>
            </a:r>
            <a:r>
              <a:rPr lang="en-US" dirty="0" smtClean="0"/>
              <a:t> in Detroit. </a:t>
            </a:r>
          </a:p>
          <a:p>
            <a:r>
              <a:rPr lang="en-US" dirty="0" smtClean="0"/>
              <a:t>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blau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Phil </a:t>
            </a:r>
            <a:r>
              <a:rPr lang="en-US" dirty="0" err="1"/>
              <a:t>kommt</a:t>
            </a:r>
            <a:r>
              <a:rPr lang="en-US" dirty="0"/>
              <a:t> mit </a:t>
            </a:r>
            <a:r>
              <a:rPr lang="en-US" dirty="0" err="1"/>
              <a:t>dem</a:t>
            </a:r>
            <a:r>
              <a:rPr lang="en-US" dirty="0"/>
              <a:t> Bus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. </a:t>
            </a:r>
          </a:p>
          <a:p>
            <a:r>
              <a:rPr lang="en-US" dirty="0"/>
              <a:t>Phil hat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Haustier</a:t>
            </a:r>
            <a:r>
              <a:rPr lang="en-US" dirty="0"/>
              <a:t>. </a:t>
            </a:r>
            <a:r>
              <a:rPr lang="en-US" dirty="0" err="1"/>
              <a:t>Er</a:t>
            </a:r>
            <a:r>
              <a:rPr lang="en-US" dirty="0"/>
              <a:t> hat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Katze</a:t>
            </a:r>
            <a:r>
              <a:rPr lang="en-US" dirty="0"/>
              <a:t>. </a:t>
            </a:r>
          </a:p>
          <a:p>
            <a:r>
              <a:rPr lang="en-US" u="sng" dirty="0"/>
              <a:t>Phil </a:t>
            </a:r>
            <a:r>
              <a:rPr lang="en-US" u="sng" dirty="0" err="1"/>
              <a:t>ist</a:t>
            </a:r>
            <a:r>
              <a:rPr lang="en-US" u="sng" dirty="0"/>
              <a:t> </a:t>
            </a:r>
            <a:r>
              <a:rPr lang="en-US" u="sng" dirty="0" err="1"/>
              <a:t>lustig</a:t>
            </a:r>
            <a:r>
              <a:rPr lang="en-US" u="sng" dirty="0"/>
              <a:t>. </a:t>
            </a:r>
          </a:p>
          <a:p>
            <a:endParaRPr lang="en-US" dirty="0" smtClean="0"/>
          </a:p>
          <a:p>
            <a:r>
              <a:rPr lang="en-US" b="1" dirty="0" err="1" smtClean="0"/>
              <a:t>Phils</a:t>
            </a:r>
            <a:r>
              <a:rPr lang="en-US" b="1" dirty="0" smtClean="0"/>
              <a:t> </a:t>
            </a:r>
            <a:r>
              <a:rPr lang="en-US" b="1" dirty="0" err="1" smtClean="0"/>
              <a:t>Familie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John.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18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Isa.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12 </a:t>
            </a:r>
            <a:r>
              <a:rPr lang="en-US" dirty="0" err="1" smtClean="0"/>
              <a:t>Jahre</a:t>
            </a:r>
            <a:r>
              <a:rPr lang="en-US" dirty="0" smtClean="0"/>
              <a:t> alt. Isa hat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braune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 und 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Negations: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Haustier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u="sng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Beschreibe</a:t>
            </a:r>
            <a:r>
              <a:rPr lang="en-US" sz="3200" dirty="0" smtClean="0"/>
              <a:t> die </a:t>
            </a:r>
            <a:r>
              <a:rPr lang="en-US" sz="3200" dirty="0" err="1" smtClean="0"/>
              <a:t>Familienmitglieder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Das </a:t>
            </a:r>
            <a:r>
              <a:rPr lang="en-US" sz="1600" dirty="0" err="1" smtClean="0"/>
              <a:t>ist</a:t>
            </a:r>
            <a:r>
              <a:rPr lang="en-US" sz="1600" dirty="0" smtClean="0"/>
              <a:t> die </a:t>
            </a:r>
            <a:r>
              <a:rPr lang="en-US" sz="1600" dirty="0" err="1" smtClean="0"/>
              <a:t>Familie</a:t>
            </a:r>
            <a:r>
              <a:rPr lang="en-US" sz="1600" dirty="0" smtClean="0"/>
              <a:t> von 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. </a:t>
            </a:r>
          </a:p>
          <a:p>
            <a:pPr marL="114300" indent="0">
              <a:buNone/>
            </a:pPr>
            <a:r>
              <a:rPr lang="en-US" sz="1600" dirty="0" smtClean="0"/>
              <a:t>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Geschwister</a:t>
            </a:r>
            <a:r>
              <a:rPr lang="en-US" sz="1600" dirty="0" smtClean="0"/>
              <a:t>.</a:t>
            </a:r>
          </a:p>
          <a:p>
            <a:pPr marL="11430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Wer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das?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Toms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 ? (trait)</a:t>
            </a:r>
          </a:p>
          <a:p>
            <a:endParaRPr lang="en-US" sz="1600" dirty="0" smtClean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Anjas</a:t>
            </a:r>
            <a:r>
              <a:rPr lang="en-US" sz="1600" dirty="0" smtClean="0"/>
              <a:t>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(e)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/>
              <a:t>Wie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</a:t>
            </a:r>
            <a:r>
              <a:rPr lang="en-US" sz="1600" dirty="0"/>
              <a:t>e) …. ? (trait)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 smtClean="0"/>
              <a:t>ihre</a:t>
            </a:r>
            <a:r>
              <a:rPr lang="en-US" sz="1600" dirty="0" smtClean="0"/>
              <a:t> (plural – their) </a:t>
            </a:r>
            <a:r>
              <a:rPr lang="en-US" sz="1600" dirty="0" err="1" smtClean="0"/>
              <a:t>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err="1" smtClean="0"/>
              <a:t>hre</a:t>
            </a:r>
            <a:r>
              <a:rPr lang="en-US" sz="1600" dirty="0" smtClean="0"/>
              <a:t> </a:t>
            </a:r>
            <a:r>
              <a:rPr lang="en-US" sz="1600" dirty="0" err="1" smtClean="0"/>
              <a:t>Großeltern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die Mutter, der </a:t>
            </a:r>
            <a:r>
              <a:rPr lang="en-US" sz="2900" dirty="0" err="1" smtClean="0"/>
              <a:t>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Schwester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Bruder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Tante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Onkel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Großmutter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Großvater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Cousine</a:t>
            </a:r>
            <a:r>
              <a:rPr lang="en-US" sz="2900" dirty="0" smtClean="0"/>
              <a:t>, der Cousin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Geschwister</a:t>
            </a:r>
            <a:endParaRPr lang="en-US" sz="2900" dirty="0" smtClean="0"/>
          </a:p>
          <a:p>
            <a:r>
              <a:rPr lang="en-US" sz="2900" dirty="0" smtClean="0"/>
              <a:t>die Frau, der Mann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Haustiere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Katze</a:t>
            </a:r>
            <a:r>
              <a:rPr lang="en-US" sz="2900" dirty="0" smtClean="0"/>
              <a:t>, der </a:t>
            </a:r>
            <a:r>
              <a:rPr lang="en-US" sz="2900" dirty="0" err="1" smtClean="0"/>
              <a:t>Hund</a:t>
            </a:r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Nichte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Neffe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Zwillinge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Enkelin</a:t>
            </a:r>
            <a:r>
              <a:rPr lang="en-US" sz="2900" dirty="0" smtClean="0"/>
              <a:t>, der </a:t>
            </a:r>
            <a:r>
              <a:rPr lang="en-US" sz="2900" dirty="0" err="1" smtClean="0"/>
              <a:t>Enkel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Freundin</a:t>
            </a:r>
            <a:r>
              <a:rPr lang="en-US" sz="2900" dirty="0" smtClean="0"/>
              <a:t>, der Freund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2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r>
              <a:rPr lang="en-US" dirty="0" smtClean="0"/>
              <a:t> – to have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01807"/>
              </p:ext>
            </p:extLst>
          </p:nvPr>
        </p:nvGraphicFramePr>
        <p:xfrm>
          <a:off x="457200" y="1417636"/>
          <a:ext cx="7620000" cy="3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94"/>
                <a:gridCol w="3094165"/>
                <a:gridCol w="3712941"/>
              </a:tblGrid>
              <a:tr h="777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habt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16173</TotalTime>
  <Words>1373</Words>
  <Application>Microsoft Macintosh PowerPoint</Application>
  <PresentationFormat>On-screen Show (4:3)</PresentationFormat>
  <Paragraphs>468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Deutsch 1</vt:lpstr>
      <vt:lpstr>Mittwoch, der 23. Januar 2013 Deutsch 1, G Stunde  Heute ist ein B - Tag</vt:lpstr>
      <vt:lpstr>Hausaufgaben-Homework</vt:lpstr>
      <vt:lpstr>PowerPoint Presentation</vt:lpstr>
      <vt:lpstr>Sentences structure &amp; Pronouns</vt:lpstr>
      <vt:lpstr>Mein Bericht über …. (Phil)</vt:lpstr>
      <vt:lpstr>Beschreibe die Familienmitglieder</vt:lpstr>
      <vt:lpstr>haben – to have 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Log-in information for Netbook</vt:lpstr>
      <vt:lpstr>Vokabeln Texte Seite 25</vt:lpstr>
      <vt:lpstr>PowerPoint Presentation</vt:lpstr>
      <vt:lpstr>PowerPoint Presentation</vt:lpstr>
      <vt:lpstr>Beschreibe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430</cp:revision>
  <dcterms:created xsi:type="dcterms:W3CDTF">2012-09-05T12:16:07Z</dcterms:created>
  <dcterms:modified xsi:type="dcterms:W3CDTF">2013-01-23T21:12:57Z</dcterms:modified>
</cp:coreProperties>
</file>