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25"/>
  </p:notesMasterIdLst>
  <p:sldIdLst>
    <p:sldId id="256" r:id="rId2"/>
    <p:sldId id="283" r:id="rId3"/>
    <p:sldId id="328" r:id="rId4"/>
    <p:sldId id="329" r:id="rId5"/>
    <p:sldId id="330" r:id="rId6"/>
    <p:sldId id="331" r:id="rId7"/>
    <p:sldId id="289" r:id="rId8"/>
    <p:sldId id="327" r:id="rId9"/>
    <p:sldId id="326" r:id="rId10"/>
    <p:sldId id="325" r:id="rId11"/>
    <p:sldId id="322" r:id="rId12"/>
    <p:sldId id="318" r:id="rId13"/>
    <p:sldId id="310" r:id="rId14"/>
    <p:sldId id="298" r:id="rId15"/>
    <p:sldId id="299" r:id="rId16"/>
    <p:sldId id="300" r:id="rId17"/>
    <p:sldId id="301" r:id="rId18"/>
    <p:sldId id="294" r:id="rId19"/>
    <p:sldId id="278" r:id="rId20"/>
    <p:sldId id="297" r:id="rId21"/>
    <p:sldId id="332" r:id="rId22"/>
    <p:sldId id="320" r:id="rId23"/>
    <p:sldId id="32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B1C0C-BA36-0F41-B652-8C8072DCED00}" type="datetimeFigureOut">
              <a:rPr lang="en-US" smtClean="0"/>
              <a:t>1/14/13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64E39-C80D-4844-8E8B-C0489D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8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64E39-C80D-4844-8E8B-C0489DC3B3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9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1/14/13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4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Sentences structure &amp; Pronouns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. 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  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/>
              <a:t>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  </a:t>
            </a:r>
          </a:p>
          <a:p>
            <a:endParaRPr lang="en-US" dirty="0"/>
          </a:p>
          <a:p>
            <a:r>
              <a:rPr lang="en-US" dirty="0" smtClean="0"/>
              <a:t>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________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Ist</a:t>
            </a:r>
            <a:r>
              <a:rPr lang="en-US" dirty="0" smtClean="0"/>
              <a:t> die Couch </a:t>
            </a:r>
            <a:r>
              <a:rPr lang="en-US" dirty="0" err="1" smtClean="0"/>
              <a:t>klein</a:t>
            </a:r>
            <a:r>
              <a:rPr lang="en-US" dirty="0" smtClean="0"/>
              <a:t>?       </a:t>
            </a:r>
            <a:r>
              <a:rPr lang="en-US" dirty="0" err="1" smtClean="0"/>
              <a:t>Ja</a:t>
            </a:r>
            <a:r>
              <a:rPr lang="en-US" dirty="0" smtClean="0"/>
              <a:t>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(</a:t>
            </a:r>
            <a:r>
              <a:rPr lang="en-US" dirty="0" err="1" smtClean="0"/>
              <a:t>auch</a:t>
            </a:r>
            <a:r>
              <a:rPr lang="en-US" dirty="0" smtClean="0"/>
              <a:t>) </a:t>
            </a:r>
            <a:r>
              <a:rPr lang="en-US" dirty="0" err="1" smtClean="0"/>
              <a:t>bequem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.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 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aber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endParaRPr lang="en-US" dirty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aber</a:t>
            </a:r>
            <a:r>
              <a:rPr lang="en-US" dirty="0" smtClean="0">
                <a:solidFill>
                  <a:srgbClr val="008000"/>
                </a:solidFill>
              </a:rPr>
              <a:t>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aber</a:t>
            </a:r>
            <a:r>
              <a:rPr lang="en-US" dirty="0" smtClean="0">
                <a:solidFill>
                  <a:srgbClr val="008000"/>
                </a:solidFill>
              </a:rPr>
              <a:t> _______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…….?         </a:t>
            </a:r>
            <a:r>
              <a:rPr lang="en-US" dirty="0" err="1" smtClean="0">
                <a:solidFill>
                  <a:srgbClr val="008000"/>
                </a:solidFill>
              </a:rPr>
              <a:t>Ja</a:t>
            </a:r>
            <a:r>
              <a:rPr lang="en-US" dirty="0" smtClean="0">
                <a:solidFill>
                  <a:srgbClr val="008000"/>
                </a:solidFill>
              </a:rPr>
              <a:t>. ………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 smtClean="0">
                <a:solidFill>
                  <a:srgbClr val="0000FF"/>
                </a:solidFill>
              </a:rPr>
              <a:t>. 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  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aber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 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aber</a:t>
            </a:r>
            <a:r>
              <a:rPr lang="en-US" dirty="0" smtClean="0">
                <a:solidFill>
                  <a:srgbClr val="0000FF"/>
                </a:solidFill>
              </a:rPr>
              <a:t> 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aber</a:t>
            </a:r>
            <a:r>
              <a:rPr lang="en-US" dirty="0" smtClean="0">
                <a:solidFill>
                  <a:srgbClr val="0000FF"/>
                </a:solidFill>
              </a:rPr>
              <a:t> ______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……..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Write sentences describing </a:t>
            </a:r>
            <a:r>
              <a:rPr lang="en-US" b="1" dirty="0" smtClean="0">
                <a:solidFill>
                  <a:srgbClr val="FF0000"/>
                </a:solidFill>
              </a:rPr>
              <a:t>five </a:t>
            </a:r>
            <a:r>
              <a:rPr lang="en-US" dirty="0" smtClean="0">
                <a:solidFill>
                  <a:srgbClr val="FF0000"/>
                </a:solidFill>
              </a:rPr>
              <a:t>of your </a:t>
            </a:r>
            <a:r>
              <a:rPr lang="en-US" dirty="0">
                <a:solidFill>
                  <a:srgbClr val="FF0000"/>
                </a:solidFill>
              </a:rPr>
              <a:t>furniture on the back of your floor plan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Use complex sentences,  und/ </a:t>
            </a:r>
            <a:r>
              <a:rPr lang="en-US" b="1" dirty="0" err="1" smtClean="0">
                <a:solidFill>
                  <a:srgbClr val="FF0000"/>
                </a:solidFill>
              </a:rPr>
              <a:t>aber</a:t>
            </a:r>
            <a:r>
              <a:rPr lang="en-US" b="1" dirty="0" smtClean="0">
                <a:solidFill>
                  <a:srgbClr val="FF0000"/>
                </a:solidFill>
              </a:rPr>
              <a:t> &amp; pronouns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10 </a:t>
            </a:r>
            <a:r>
              <a:rPr lang="en-US" dirty="0" err="1">
                <a:solidFill>
                  <a:srgbClr val="FF0000"/>
                </a:solidFill>
              </a:rPr>
              <a:t>Minuten</a:t>
            </a:r>
            <a:r>
              <a:rPr lang="en-US" dirty="0">
                <a:solidFill>
                  <a:srgbClr val="FF0000"/>
                </a:solidFill>
              </a:rPr>
              <a:t>.   Hand </a:t>
            </a:r>
            <a:r>
              <a:rPr lang="en-US" dirty="0" smtClean="0">
                <a:solidFill>
                  <a:srgbClr val="FF0000"/>
                </a:solidFill>
              </a:rPr>
              <a:t>in.   If you don’t have a floor plan as needed – then draw some furniture and label them. Then write your sentences.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379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Mein </a:t>
            </a:r>
            <a:r>
              <a:rPr lang="en-US" dirty="0" err="1" smtClean="0"/>
              <a:t>Bericht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/>
              <a:t> </a:t>
            </a:r>
            <a:r>
              <a:rPr lang="en-US" dirty="0" smtClean="0"/>
              <a:t>…. (Phil)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Das </a:t>
            </a:r>
            <a:r>
              <a:rPr lang="en-US" b="1" dirty="0" err="1" smtClean="0"/>
              <a:t>ist</a:t>
            </a:r>
            <a:r>
              <a:rPr lang="en-US" b="1" dirty="0" smtClean="0"/>
              <a:t> Phil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15 </a:t>
            </a:r>
            <a:r>
              <a:rPr lang="en-US" dirty="0" err="1" smtClean="0"/>
              <a:t>Jahre</a:t>
            </a:r>
            <a:r>
              <a:rPr lang="en-US" dirty="0" smtClean="0"/>
              <a:t> alt.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Michigan und </a:t>
            </a:r>
            <a:r>
              <a:rPr lang="en-US" dirty="0" err="1" smtClean="0"/>
              <a:t>wohnt</a:t>
            </a:r>
            <a:r>
              <a:rPr lang="en-US" dirty="0" smtClean="0"/>
              <a:t> in Detroit. </a:t>
            </a:r>
          </a:p>
          <a:p>
            <a:r>
              <a:rPr lang="en-US" dirty="0" smtClean="0"/>
              <a:t>Seine </a:t>
            </a:r>
            <a:r>
              <a:rPr lang="en-US" dirty="0" err="1" smtClean="0"/>
              <a:t>Lieblingsfarbe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blau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Phil </a:t>
            </a:r>
            <a:r>
              <a:rPr lang="en-US" dirty="0" err="1"/>
              <a:t>kommt</a:t>
            </a:r>
            <a:r>
              <a:rPr lang="en-US" dirty="0"/>
              <a:t> mit </a:t>
            </a:r>
            <a:r>
              <a:rPr lang="en-US" dirty="0" err="1"/>
              <a:t>dem</a:t>
            </a:r>
            <a:r>
              <a:rPr lang="en-US" dirty="0"/>
              <a:t> Bus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Schule</a:t>
            </a:r>
            <a:r>
              <a:rPr lang="en-US" dirty="0"/>
              <a:t>. </a:t>
            </a:r>
          </a:p>
          <a:p>
            <a:r>
              <a:rPr lang="en-US" dirty="0"/>
              <a:t>Phil hat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Haustier</a:t>
            </a:r>
            <a:r>
              <a:rPr lang="en-US" dirty="0"/>
              <a:t>. </a:t>
            </a:r>
            <a:r>
              <a:rPr lang="en-US" dirty="0" err="1"/>
              <a:t>Er</a:t>
            </a:r>
            <a:r>
              <a:rPr lang="en-US" dirty="0"/>
              <a:t> hat </a:t>
            </a:r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Katze</a:t>
            </a:r>
            <a:r>
              <a:rPr lang="en-US" dirty="0"/>
              <a:t>. </a:t>
            </a:r>
          </a:p>
          <a:p>
            <a:r>
              <a:rPr lang="en-US" u="sng" dirty="0"/>
              <a:t>Phil </a:t>
            </a:r>
            <a:r>
              <a:rPr lang="en-US" u="sng" dirty="0" err="1"/>
              <a:t>ist</a:t>
            </a:r>
            <a:r>
              <a:rPr lang="en-US" u="sng" dirty="0"/>
              <a:t> </a:t>
            </a:r>
            <a:r>
              <a:rPr lang="en-US" u="sng" dirty="0" err="1"/>
              <a:t>lustig</a:t>
            </a:r>
            <a:r>
              <a:rPr lang="en-US" u="sng" dirty="0"/>
              <a:t>. </a:t>
            </a:r>
          </a:p>
          <a:p>
            <a:endParaRPr lang="en-US" dirty="0" smtClean="0"/>
          </a:p>
          <a:p>
            <a:r>
              <a:rPr lang="en-US" b="1" dirty="0" err="1" smtClean="0"/>
              <a:t>Phils</a:t>
            </a:r>
            <a:r>
              <a:rPr lang="en-US" b="1" dirty="0" smtClean="0"/>
              <a:t> </a:t>
            </a:r>
            <a:r>
              <a:rPr lang="en-US" b="1" dirty="0" err="1" smtClean="0"/>
              <a:t>Familie</a:t>
            </a:r>
            <a:r>
              <a:rPr lang="en-US" b="1" dirty="0" smtClean="0"/>
              <a:t>: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John.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18 </a:t>
            </a:r>
            <a:r>
              <a:rPr lang="en-US" dirty="0" err="1" smtClean="0"/>
              <a:t>Jahre</a:t>
            </a:r>
            <a:r>
              <a:rPr lang="en-US" dirty="0" smtClean="0"/>
              <a:t> alt.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Schwester</a:t>
            </a:r>
            <a:r>
              <a:rPr lang="en-US" dirty="0" smtClean="0"/>
              <a:t>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Isa.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12 </a:t>
            </a:r>
            <a:r>
              <a:rPr lang="en-US" dirty="0" err="1" smtClean="0"/>
              <a:t>Jahre</a:t>
            </a:r>
            <a:r>
              <a:rPr lang="en-US" dirty="0" smtClean="0"/>
              <a:t> alt. Isa hat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braune</a:t>
            </a:r>
            <a:r>
              <a:rPr lang="en-US" dirty="0" smtClean="0"/>
              <a:t>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 smtClean="0"/>
              <a:t> und </a:t>
            </a:r>
            <a:r>
              <a:rPr lang="en-US" dirty="0" err="1" smtClean="0"/>
              <a:t>sie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Negations: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</a:t>
            </a:r>
            <a:r>
              <a:rPr lang="en-US" dirty="0" smtClean="0"/>
              <a:t> </a:t>
            </a:r>
            <a:r>
              <a:rPr lang="en-US" dirty="0" err="1" smtClean="0"/>
              <a:t>Haustier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</a:t>
            </a:r>
            <a:r>
              <a:rPr lang="en-US" u="sng" dirty="0" smtClean="0"/>
              <a:t> </a:t>
            </a:r>
            <a:r>
              <a:rPr lang="en-US" dirty="0" err="1" smtClean="0"/>
              <a:t>Schwester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Geschwister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42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Beschreibe</a:t>
            </a:r>
            <a:r>
              <a:rPr lang="en-US" sz="3200" dirty="0" smtClean="0"/>
              <a:t> die </a:t>
            </a:r>
            <a:r>
              <a:rPr lang="en-US" sz="3200" dirty="0" err="1" smtClean="0"/>
              <a:t>Familienmitglieder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600" dirty="0" smtClean="0"/>
              <a:t>Das </a:t>
            </a:r>
            <a:r>
              <a:rPr lang="en-US" sz="1600" dirty="0" err="1" smtClean="0"/>
              <a:t>ist</a:t>
            </a:r>
            <a:r>
              <a:rPr lang="en-US" sz="1600" dirty="0" smtClean="0"/>
              <a:t> die </a:t>
            </a:r>
            <a:r>
              <a:rPr lang="en-US" sz="1600" dirty="0" err="1" smtClean="0"/>
              <a:t>Familie</a:t>
            </a:r>
            <a:r>
              <a:rPr lang="en-US" sz="1600" dirty="0" smtClean="0"/>
              <a:t> von Tom und </a:t>
            </a:r>
            <a:r>
              <a:rPr lang="en-US" sz="1600" dirty="0" err="1" smtClean="0"/>
              <a:t>Anja</a:t>
            </a:r>
            <a:r>
              <a:rPr lang="en-US" sz="1600" dirty="0" smtClean="0"/>
              <a:t>. </a:t>
            </a:r>
          </a:p>
          <a:p>
            <a:pPr marL="114300" indent="0">
              <a:buNone/>
            </a:pPr>
            <a:r>
              <a:rPr lang="en-US" sz="1600" dirty="0" smtClean="0"/>
              <a:t>Tom und </a:t>
            </a:r>
            <a:r>
              <a:rPr lang="en-US" sz="1600" dirty="0" err="1" smtClean="0"/>
              <a:t>Anja</a:t>
            </a:r>
            <a:r>
              <a:rPr lang="en-US" sz="1600" dirty="0" smtClean="0"/>
              <a:t> </a:t>
            </a:r>
            <a:r>
              <a:rPr lang="en-US" sz="1600" dirty="0" err="1" smtClean="0"/>
              <a:t>sind</a:t>
            </a:r>
            <a:r>
              <a:rPr lang="en-US" sz="1600" dirty="0" smtClean="0"/>
              <a:t> </a:t>
            </a:r>
            <a:r>
              <a:rPr lang="en-US" sz="1600" dirty="0" err="1" smtClean="0"/>
              <a:t>Geschwister</a:t>
            </a:r>
            <a:r>
              <a:rPr lang="en-US" sz="1600" dirty="0" smtClean="0"/>
              <a:t>.</a:t>
            </a:r>
          </a:p>
          <a:p>
            <a:pPr marL="114300" indent="0">
              <a:buNone/>
            </a:pPr>
            <a:endParaRPr lang="en-US" sz="1600" dirty="0" smtClean="0"/>
          </a:p>
          <a:p>
            <a:r>
              <a:rPr lang="en-US" sz="1600" dirty="0" err="1" smtClean="0"/>
              <a:t>Wer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 smtClean="0"/>
              <a:t> das?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Toms …..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sein</a:t>
            </a:r>
            <a:r>
              <a:rPr lang="en-US" sz="1600" dirty="0" smtClean="0"/>
              <a:t>(e) …..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ist</a:t>
            </a:r>
            <a:r>
              <a:rPr lang="en-US" sz="1600" dirty="0" smtClean="0"/>
              <a:t> </a:t>
            </a:r>
            <a:r>
              <a:rPr lang="en-US" sz="1600" dirty="0" err="1" smtClean="0"/>
              <a:t>sein</a:t>
            </a:r>
            <a:r>
              <a:rPr lang="en-US" sz="1600" dirty="0" smtClean="0"/>
              <a:t>(e) …. ? (trait)</a:t>
            </a:r>
          </a:p>
          <a:p>
            <a:endParaRPr lang="en-US" sz="1600" dirty="0" smtClean="0"/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Anjas</a:t>
            </a:r>
            <a:r>
              <a:rPr lang="en-US" sz="1600" dirty="0" smtClean="0"/>
              <a:t> ….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ihr</a:t>
            </a:r>
            <a:r>
              <a:rPr lang="en-US" sz="1600" dirty="0" smtClean="0"/>
              <a:t>(e) ….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/>
              <a:t>Wie </a:t>
            </a:r>
            <a:r>
              <a:rPr lang="en-US" sz="1600" dirty="0" err="1"/>
              <a:t>ist</a:t>
            </a:r>
            <a:r>
              <a:rPr lang="en-US" sz="1600" dirty="0"/>
              <a:t> </a:t>
            </a:r>
            <a:r>
              <a:rPr lang="en-US" sz="1600" dirty="0" err="1" smtClean="0"/>
              <a:t>ihr</a:t>
            </a:r>
            <a:r>
              <a:rPr lang="en-US" sz="1600" dirty="0" smtClean="0"/>
              <a:t>(</a:t>
            </a:r>
            <a:r>
              <a:rPr lang="en-US" sz="1600" dirty="0"/>
              <a:t>e) …. ? (trait)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sehen</a:t>
            </a:r>
            <a:r>
              <a:rPr lang="en-US" sz="1600" dirty="0" smtClean="0"/>
              <a:t> </a:t>
            </a:r>
            <a:r>
              <a:rPr lang="en-US" sz="1600" dirty="0" err="1" smtClean="0"/>
              <a:t>ihre</a:t>
            </a:r>
            <a:r>
              <a:rPr lang="en-US" sz="1600" dirty="0" smtClean="0"/>
              <a:t> (plural – their) </a:t>
            </a:r>
            <a:r>
              <a:rPr lang="en-US" sz="1600" dirty="0" err="1" smtClean="0"/>
              <a:t>Eltern</a:t>
            </a:r>
            <a:r>
              <a:rPr lang="en-US" sz="1600" dirty="0" smtClean="0"/>
              <a:t> </a:t>
            </a:r>
            <a:r>
              <a:rPr lang="en-US" sz="1600" dirty="0" err="1" smtClean="0"/>
              <a:t>aus</a:t>
            </a:r>
            <a:r>
              <a:rPr lang="en-US" sz="1600" dirty="0" smtClean="0"/>
              <a:t>? 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sehen</a:t>
            </a:r>
            <a:r>
              <a:rPr lang="en-US" sz="1600" dirty="0" smtClean="0"/>
              <a:t> </a:t>
            </a:r>
            <a:r>
              <a:rPr lang="en-US" sz="1600" dirty="0" err="1"/>
              <a:t>i</a:t>
            </a:r>
            <a:r>
              <a:rPr lang="en-US" sz="1600" dirty="0" err="1" smtClean="0"/>
              <a:t>hre</a:t>
            </a:r>
            <a:r>
              <a:rPr lang="en-US" sz="1600" dirty="0" smtClean="0"/>
              <a:t> </a:t>
            </a:r>
            <a:r>
              <a:rPr lang="en-US" sz="1600" dirty="0" err="1" smtClean="0"/>
              <a:t>Großeltern</a:t>
            </a:r>
            <a:r>
              <a:rPr lang="en-US" sz="1600" dirty="0" smtClean="0"/>
              <a:t> </a:t>
            </a:r>
            <a:r>
              <a:rPr lang="en-US" sz="1600" dirty="0" err="1" smtClean="0"/>
              <a:t>aus</a:t>
            </a:r>
            <a:r>
              <a:rPr lang="en-US" sz="1600" dirty="0" smtClean="0"/>
              <a:t>? 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900" dirty="0" smtClean="0"/>
              <a:t>die Mutter, der </a:t>
            </a:r>
            <a:r>
              <a:rPr lang="en-US" sz="2900" dirty="0" err="1" smtClean="0"/>
              <a:t>Vater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Schwester</a:t>
            </a:r>
            <a:r>
              <a:rPr lang="en-US" sz="2900" dirty="0" smtClean="0"/>
              <a:t>, der </a:t>
            </a:r>
            <a:r>
              <a:rPr lang="en-US" sz="2900" dirty="0" err="1" smtClean="0"/>
              <a:t>Bruder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Tante</a:t>
            </a:r>
            <a:r>
              <a:rPr lang="en-US" sz="2900" dirty="0" smtClean="0"/>
              <a:t>, der </a:t>
            </a:r>
            <a:r>
              <a:rPr lang="en-US" sz="2900" dirty="0" err="1" smtClean="0"/>
              <a:t>Onkel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Großmutter</a:t>
            </a:r>
            <a:r>
              <a:rPr lang="en-US" sz="2900" dirty="0" smtClean="0"/>
              <a:t>, der </a:t>
            </a:r>
            <a:r>
              <a:rPr lang="en-US" sz="2900" dirty="0" err="1" smtClean="0"/>
              <a:t>Großvater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Cousine</a:t>
            </a:r>
            <a:r>
              <a:rPr lang="en-US" sz="2900" dirty="0" smtClean="0"/>
              <a:t>, der Cousin</a:t>
            </a:r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Eltern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Großeltern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Geschwister</a:t>
            </a:r>
            <a:endParaRPr lang="en-US" sz="2900" dirty="0" smtClean="0"/>
          </a:p>
          <a:p>
            <a:r>
              <a:rPr lang="en-US" sz="2900" dirty="0" smtClean="0"/>
              <a:t>die Frau, der Mann</a:t>
            </a:r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Haustiere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Katze</a:t>
            </a:r>
            <a:r>
              <a:rPr lang="en-US" sz="2900" dirty="0" smtClean="0"/>
              <a:t>, der </a:t>
            </a:r>
            <a:r>
              <a:rPr lang="en-US" sz="2900" dirty="0" err="1" smtClean="0"/>
              <a:t>Hund</a:t>
            </a:r>
            <a:endParaRPr lang="en-US" sz="2900" dirty="0" smtClean="0"/>
          </a:p>
          <a:p>
            <a:endParaRPr lang="en-US" sz="2900" dirty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Nichte</a:t>
            </a:r>
            <a:r>
              <a:rPr lang="en-US" sz="2900" dirty="0" smtClean="0"/>
              <a:t>, der </a:t>
            </a:r>
            <a:r>
              <a:rPr lang="en-US" sz="2900" dirty="0" err="1" smtClean="0"/>
              <a:t>Neffe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Zwillinge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Enkelin</a:t>
            </a:r>
            <a:r>
              <a:rPr lang="en-US" sz="2900" dirty="0" smtClean="0"/>
              <a:t>, der </a:t>
            </a:r>
            <a:r>
              <a:rPr lang="en-US" sz="2900" dirty="0" err="1" smtClean="0"/>
              <a:t>Enkel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Freundin</a:t>
            </a:r>
            <a:r>
              <a:rPr lang="en-US" sz="2900" dirty="0" smtClean="0"/>
              <a:t>, der Freund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8201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haben</a:t>
            </a:r>
            <a:r>
              <a:rPr lang="en-US" dirty="0" smtClean="0"/>
              <a:t> – to have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901807"/>
              </p:ext>
            </p:extLst>
          </p:nvPr>
        </p:nvGraphicFramePr>
        <p:xfrm>
          <a:off x="457200" y="1417636"/>
          <a:ext cx="7620000" cy="3887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94"/>
                <a:gridCol w="3094165"/>
                <a:gridCol w="3712941"/>
              </a:tblGrid>
              <a:tr h="7775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hast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habt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hat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330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 smtClean="0"/>
              <a:t>This is what you can show in your presentation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9508" r="9508"/>
          <a:stretch>
            <a:fillRect/>
          </a:stretch>
        </p:blipFill>
        <p:spPr/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Bruder</a:t>
            </a:r>
            <a:endParaRPr lang="en-US" dirty="0" smtClean="0"/>
          </a:p>
          <a:p>
            <a:r>
              <a:rPr lang="en-US" dirty="0" smtClean="0"/>
              <a:t>2. Helmut	</a:t>
            </a:r>
          </a:p>
          <a:p>
            <a:r>
              <a:rPr lang="en-US" dirty="0" smtClean="0"/>
              <a:t>3. 56</a:t>
            </a:r>
          </a:p>
          <a:p>
            <a:r>
              <a:rPr lang="en-US" dirty="0" smtClean="0"/>
              <a:t>4. Deutschland</a:t>
            </a:r>
          </a:p>
          <a:p>
            <a:r>
              <a:rPr lang="en-US" dirty="0" smtClean="0"/>
              <a:t>5. Bochum</a:t>
            </a:r>
          </a:p>
          <a:p>
            <a:r>
              <a:rPr lang="en-US" dirty="0" smtClean="0"/>
              <a:t>6. </a:t>
            </a:r>
            <a:r>
              <a:rPr lang="en-US" dirty="0" err="1" smtClean="0"/>
              <a:t>grün</a:t>
            </a:r>
            <a:endParaRPr lang="en-US" dirty="0" smtClean="0"/>
          </a:p>
          <a:p>
            <a:r>
              <a:rPr lang="en-US" dirty="0" smtClean="0"/>
              <a:t>7. blonde </a:t>
            </a:r>
            <a:r>
              <a:rPr lang="en-US" dirty="0" err="1" smtClean="0"/>
              <a:t>Haare</a:t>
            </a:r>
            <a:r>
              <a:rPr lang="en-US" dirty="0" smtClean="0"/>
              <a:t>, </a:t>
            </a:r>
            <a:r>
              <a:rPr lang="en-US" dirty="0" err="1" smtClean="0"/>
              <a:t>blaue</a:t>
            </a:r>
            <a:r>
              <a:rPr lang="en-US" dirty="0" smtClean="0"/>
              <a:t> </a:t>
            </a:r>
            <a:r>
              <a:rPr lang="en-US" dirty="0" err="1" smtClean="0"/>
              <a:t>Augen</a:t>
            </a:r>
            <a:endParaRPr lang="en-US" dirty="0" smtClean="0"/>
          </a:p>
          <a:p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endParaRPr lang="en-US" dirty="0" smtClean="0"/>
          </a:p>
          <a:p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endParaRPr lang="en-US" dirty="0" smtClean="0"/>
          </a:p>
          <a:p>
            <a:r>
              <a:rPr lang="en-US" dirty="0" smtClean="0"/>
              <a:t>8. </a:t>
            </a:r>
            <a:r>
              <a:rPr lang="en-US" dirty="0" err="1" smtClean="0"/>
              <a:t>mutig</a:t>
            </a:r>
            <a:r>
              <a:rPr lang="en-US" dirty="0" smtClean="0"/>
              <a:t>, </a:t>
            </a:r>
            <a:r>
              <a:rPr lang="en-US" dirty="0" err="1" smtClean="0"/>
              <a:t>klug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95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This is what I would like to hear (for a male family member)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9508" r="9508"/>
          <a:stretch>
            <a:fillRect/>
          </a:stretch>
        </p:blipFill>
        <p:spPr>
          <a:xfrm>
            <a:off x="457200" y="1536192"/>
            <a:ext cx="2780492" cy="348951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364397" y="1536192"/>
            <a:ext cx="4712803" cy="45902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1. Das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mein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Helmut.	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56 </a:t>
            </a:r>
            <a:r>
              <a:rPr lang="en-US" dirty="0" err="1" smtClean="0"/>
              <a:t>Jahre</a:t>
            </a:r>
            <a:r>
              <a:rPr lang="en-US" dirty="0" smtClean="0"/>
              <a:t> alt.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Deutschland.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in Bochum.</a:t>
            </a:r>
          </a:p>
          <a:p>
            <a:r>
              <a:rPr lang="en-US" dirty="0" smtClean="0"/>
              <a:t>6. Seine </a:t>
            </a:r>
            <a:r>
              <a:rPr lang="en-US" dirty="0" err="1" smtClean="0"/>
              <a:t>Lieblingsfarbe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grün</a:t>
            </a:r>
            <a:r>
              <a:rPr lang="en-US" dirty="0" smtClean="0"/>
              <a:t>.</a:t>
            </a:r>
          </a:p>
          <a:p>
            <a:r>
              <a:rPr lang="en-US" dirty="0" smtClean="0"/>
              <a:t>7. </a:t>
            </a:r>
            <a:r>
              <a:rPr lang="en-US" dirty="0" err="1" smtClean="0"/>
              <a:t>Er</a:t>
            </a:r>
            <a:r>
              <a:rPr lang="en-US" dirty="0" smtClean="0"/>
              <a:t> hat blonde,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blaue</a:t>
            </a:r>
            <a:r>
              <a:rPr lang="en-US" dirty="0" smtClean="0"/>
              <a:t> </a:t>
            </a:r>
            <a:r>
              <a:rPr lang="en-US" dirty="0" err="1" smtClean="0"/>
              <a:t>Augen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8.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mutig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klug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66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– your turn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25478" r="2547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</a:p>
          <a:p>
            <a:r>
              <a:rPr lang="en-US" dirty="0" smtClean="0"/>
              <a:t>3.</a:t>
            </a:r>
          </a:p>
          <a:p>
            <a:r>
              <a:rPr lang="en-US" dirty="0" smtClean="0"/>
              <a:t>4.</a:t>
            </a:r>
          </a:p>
          <a:p>
            <a:r>
              <a:rPr lang="en-US" dirty="0" smtClean="0"/>
              <a:t>5.</a:t>
            </a:r>
          </a:p>
          <a:p>
            <a:r>
              <a:rPr lang="en-US" dirty="0" smtClean="0"/>
              <a:t>6.</a:t>
            </a:r>
          </a:p>
          <a:p>
            <a:r>
              <a:rPr lang="en-US" dirty="0" smtClean="0"/>
              <a:t>7.</a:t>
            </a:r>
          </a:p>
          <a:p>
            <a:r>
              <a:rPr lang="en-US" dirty="0" smtClean="0"/>
              <a:t>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36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– your turn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6167" r="616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1.</a:t>
            </a:r>
          </a:p>
          <a:p>
            <a:r>
              <a:rPr lang="en-US" dirty="0"/>
              <a:t>2.</a:t>
            </a:r>
          </a:p>
          <a:p>
            <a:r>
              <a:rPr lang="en-US" dirty="0"/>
              <a:t>3.</a:t>
            </a:r>
          </a:p>
          <a:p>
            <a:r>
              <a:rPr lang="en-US" dirty="0"/>
              <a:t>4.</a:t>
            </a:r>
          </a:p>
          <a:p>
            <a:r>
              <a:rPr lang="en-US" dirty="0"/>
              <a:t>5.</a:t>
            </a:r>
          </a:p>
          <a:p>
            <a:r>
              <a:rPr lang="en-US" dirty="0"/>
              <a:t>6.</a:t>
            </a:r>
          </a:p>
          <a:p>
            <a:r>
              <a:rPr lang="en-US" dirty="0"/>
              <a:t>7.</a:t>
            </a:r>
          </a:p>
          <a:p>
            <a:r>
              <a:rPr lang="en-US" dirty="0"/>
              <a:t>8.</a:t>
            </a:r>
          </a:p>
        </p:txBody>
      </p:sp>
    </p:spTree>
    <p:extLst>
      <p:ext uri="{BB962C8B-B14F-4D97-AF65-F5344CB8AC3E}">
        <p14:creationId xmlns:p14="http://schemas.microsoft.com/office/powerpoint/2010/main" val="4186982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Beschreibe</a:t>
            </a:r>
            <a:r>
              <a:rPr lang="en-US" dirty="0" smtClean="0"/>
              <a:t> die Person: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heißt</a:t>
            </a:r>
            <a:r>
              <a:rPr lang="en-US" dirty="0" smtClean="0"/>
              <a:t> das </a:t>
            </a:r>
            <a:r>
              <a:rPr lang="en-US" dirty="0" err="1" smtClean="0"/>
              <a:t>Mädchen</a:t>
            </a:r>
            <a:r>
              <a:rPr lang="en-US" dirty="0" smtClean="0"/>
              <a:t>? (der </a:t>
            </a:r>
            <a:r>
              <a:rPr lang="en-US" dirty="0" err="1" smtClean="0"/>
              <a:t>Junge</a:t>
            </a:r>
            <a:r>
              <a:rPr lang="en-US" dirty="0" smtClean="0"/>
              <a:t>, der Mann, die Frau)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alt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(her) </a:t>
            </a:r>
            <a:r>
              <a:rPr lang="en-US" dirty="0" err="1" smtClean="0"/>
              <a:t>Lieblingsfarbe</a:t>
            </a:r>
            <a:r>
              <a:rPr lang="en-US" dirty="0" smtClean="0"/>
              <a:t>? (seine (his) </a:t>
            </a:r>
            <a:r>
              <a:rPr lang="en-US" dirty="0" err="1" smtClean="0"/>
              <a:t>Lieblingsfarbe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Haarfarbe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Augenfarbe</a:t>
            </a:r>
            <a:r>
              <a:rPr lang="en-US" dirty="0" smtClean="0"/>
              <a:t>? (seine)</a:t>
            </a:r>
          </a:p>
          <a:p>
            <a:pPr lvl="1"/>
            <a:r>
              <a:rPr lang="en-US" dirty="0" err="1" smtClean="0"/>
              <a:t>Sie</a:t>
            </a:r>
            <a:r>
              <a:rPr lang="en-US" dirty="0" smtClean="0"/>
              <a:t> hat …..e </a:t>
            </a:r>
            <a:r>
              <a:rPr lang="en-US" dirty="0" err="1" smtClean="0"/>
              <a:t>Haare</a:t>
            </a:r>
            <a:r>
              <a:rPr lang="en-US" dirty="0"/>
              <a:t> </a:t>
            </a:r>
            <a:r>
              <a:rPr lang="en-US" dirty="0" smtClean="0"/>
              <a:t>und ….e </a:t>
            </a:r>
            <a:r>
              <a:rPr lang="en-US" dirty="0" err="1" smtClean="0"/>
              <a:t>Augen</a:t>
            </a:r>
            <a:r>
              <a:rPr lang="en-US" dirty="0" smtClean="0"/>
              <a:t>.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Sie</a:t>
            </a:r>
            <a:r>
              <a:rPr lang="en-US" dirty="0" smtClean="0"/>
              <a:t>/</a:t>
            </a:r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lange</a:t>
            </a:r>
            <a:r>
              <a:rPr lang="en-US" dirty="0" smtClean="0"/>
              <a:t>/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Sie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 (die </a:t>
            </a:r>
            <a:r>
              <a:rPr lang="en-US" dirty="0" err="1" smtClean="0"/>
              <a:t>Brille</a:t>
            </a:r>
            <a:r>
              <a:rPr lang="en-US" dirty="0" smtClean="0"/>
              <a:t> – glasses)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/>
              <a:t> das </a:t>
            </a:r>
            <a:r>
              <a:rPr lang="en-US" dirty="0" err="1"/>
              <a:t>Mädchen</a:t>
            </a:r>
            <a:r>
              <a:rPr lang="en-US" dirty="0"/>
              <a:t>? (der </a:t>
            </a:r>
            <a:r>
              <a:rPr lang="en-US" dirty="0" err="1"/>
              <a:t>Junge</a:t>
            </a:r>
            <a:r>
              <a:rPr lang="en-US" dirty="0"/>
              <a:t>, der Mann, die Frau) </a:t>
            </a:r>
            <a:endParaRPr lang="en-US" dirty="0" smtClean="0"/>
          </a:p>
          <a:p>
            <a:pPr lvl="1"/>
            <a:r>
              <a:rPr lang="en-US" dirty="0" smtClean="0"/>
              <a:t>(answer by stating two traits)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8214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Log-in </a:t>
            </a:r>
            <a:r>
              <a:rPr lang="en-US" dirty="0"/>
              <a:t>information for </a:t>
            </a:r>
            <a:r>
              <a:rPr lang="en-US" dirty="0" smtClean="0"/>
              <a:t>Netbook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Username</a:t>
            </a:r>
            <a:r>
              <a:rPr lang="en-US" dirty="0"/>
              <a:t>: student ID</a:t>
            </a:r>
          </a:p>
          <a:p>
            <a:pPr lvl="1"/>
            <a:r>
              <a:rPr lang="en-US" dirty="0"/>
              <a:t>Password: </a:t>
            </a:r>
          </a:p>
          <a:p>
            <a:pPr lvl="2"/>
            <a:r>
              <a:rPr lang="en-US" dirty="0"/>
              <a:t>First letter of your first name – capitalized</a:t>
            </a:r>
          </a:p>
          <a:p>
            <a:pPr lvl="2"/>
            <a:r>
              <a:rPr lang="en-US" dirty="0"/>
              <a:t>First letter of your last name – lower case</a:t>
            </a:r>
          </a:p>
          <a:p>
            <a:pPr lvl="2"/>
            <a:r>
              <a:rPr lang="en-US" dirty="0"/>
              <a:t>Numbers for your birth-month – two digits</a:t>
            </a:r>
          </a:p>
          <a:p>
            <a:pPr lvl="2"/>
            <a:r>
              <a:rPr lang="en-US" dirty="0"/>
              <a:t>Numbers for your birth-year – last two digits</a:t>
            </a:r>
          </a:p>
          <a:p>
            <a:pPr lvl="2"/>
            <a:r>
              <a:rPr lang="en-US" dirty="0"/>
              <a:t>Male – add 01  or female – add </a:t>
            </a:r>
            <a:r>
              <a:rPr lang="en-US" dirty="0" smtClean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59228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7744363" cy="1147769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Montag</a:t>
            </a:r>
            <a:r>
              <a:rPr lang="en-US" sz="3600" dirty="0" smtClean="0"/>
              <a:t>, der 14. </a:t>
            </a:r>
            <a:r>
              <a:rPr lang="en-US" sz="3600" dirty="0" err="1" smtClean="0"/>
              <a:t>Januar</a:t>
            </a:r>
            <a:r>
              <a:rPr lang="en-US" sz="3600" dirty="0" smtClean="0"/>
              <a:t> 2013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Deutsch 1, G </a:t>
            </a:r>
            <a:r>
              <a:rPr lang="en-US" sz="2000" dirty="0" err="1" smtClean="0"/>
              <a:t>Stunde</a:t>
            </a: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/>
              <a:t>C</a:t>
            </a:r>
            <a:r>
              <a:rPr lang="en-US" sz="2000" dirty="0" smtClean="0"/>
              <a:t> - Tag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6098"/>
            <a:ext cx="7920015" cy="5371902"/>
          </a:xfrm>
        </p:spPr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r>
              <a:rPr lang="en-US" sz="3500" b="1" dirty="0" smtClean="0"/>
              <a:t>Unit:</a:t>
            </a:r>
            <a:r>
              <a:rPr lang="en-US" sz="3500" dirty="0" smtClean="0"/>
              <a:t> Family &amp; home   	</a:t>
            </a:r>
            <a:r>
              <a:rPr lang="en-US" sz="3500" dirty="0" err="1" smtClean="0"/>
              <a:t>Familie</a:t>
            </a:r>
            <a:r>
              <a:rPr lang="en-US" sz="3500" dirty="0" smtClean="0"/>
              <a:t> &amp; </a:t>
            </a:r>
            <a:r>
              <a:rPr lang="en-US" sz="3500" dirty="0" err="1" smtClean="0"/>
              <a:t>Zuhause</a:t>
            </a:r>
            <a:endParaRPr lang="en-US" sz="3500" dirty="0" smtClean="0"/>
          </a:p>
          <a:p>
            <a:r>
              <a:rPr lang="en-US" sz="3500" b="1" dirty="0" smtClean="0"/>
              <a:t>Goal:</a:t>
            </a:r>
            <a:r>
              <a:rPr lang="en-US" sz="3500" dirty="0" smtClean="0"/>
              <a:t> to talk about and describe your family and home to someone in Germany</a:t>
            </a:r>
          </a:p>
          <a:p>
            <a:r>
              <a:rPr lang="en-US" sz="3500" b="1" dirty="0" smtClean="0"/>
              <a:t>Key question: </a:t>
            </a:r>
            <a:r>
              <a:rPr lang="en-US" sz="3500" dirty="0" smtClean="0"/>
              <a:t>What is you family and your house like? </a:t>
            </a:r>
          </a:p>
          <a:p>
            <a:endParaRPr lang="en-US" sz="3500" dirty="0" smtClean="0"/>
          </a:p>
          <a:p>
            <a:r>
              <a:rPr lang="en-US" sz="3500" b="1" dirty="0" smtClean="0"/>
              <a:t>Daily Objectives: </a:t>
            </a:r>
            <a:endParaRPr lang="en-US" sz="3500" dirty="0" smtClean="0"/>
          </a:p>
          <a:p>
            <a:pPr lvl="1"/>
            <a:r>
              <a:rPr lang="en-US" sz="3500" dirty="0" smtClean="0"/>
              <a:t>describe date, weather, season, time</a:t>
            </a:r>
          </a:p>
          <a:p>
            <a:pPr lvl="1"/>
            <a:r>
              <a:rPr lang="en-US" sz="3500" dirty="0" smtClean="0"/>
              <a:t>practice</a:t>
            </a:r>
          </a:p>
          <a:p>
            <a:pPr lvl="2"/>
            <a:r>
              <a:rPr lang="en-US" sz="3300" dirty="0" smtClean="0"/>
              <a:t>times</a:t>
            </a:r>
          </a:p>
          <a:p>
            <a:pPr lvl="2"/>
            <a:r>
              <a:rPr lang="en-US" sz="3300" dirty="0" smtClean="0"/>
              <a:t>capitals of German speaking countries</a:t>
            </a:r>
          </a:p>
          <a:p>
            <a:pPr lvl="2"/>
            <a:r>
              <a:rPr lang="en-US" sz="3300" dirty="0" err="1" smtClean="0"/>
              <a:t>formel</a:t>
            </a:r>
            <a:r>
              <a:rPr lang="en-US" sz="3300" dirty="0" smtClean="0"/>
              <a:t> &amp; informal approach</a:t>
            </a:r>
          </a:p>
          <a:p>
            <a:pPr lvl="2"/>
            <a:r>
              <a:rPr lang="en-US" sz="3300" dirty="0" smtClean="0"/>
              <a:t>conjugations</a:t>
            </a:r>
          </a:p>
          <a:p>
            <a:pPr lvl="2"/>
            <a:r>
              <a:rPr lang="en-US" sz="3300" dirty="0" smtClean="0"/>
              <a:t>reading comprehension – a letter</a:t>
            </a:r>
            <a:endParaRPr lang="en-US" sz="3300" dirty="0" smtClean="0"/>
          </a:p>
          <a:p>
            <a:pPr marL="411480" lvl="1" indent="0">
              <a:buNone/>
            </a:pPr>
            <a:endParaRPr lang="en-US" sz="3500" dirty="0" smtClean="0"/>
          </a:p>
          <a:p>
            <a:r>
              <a:rPr lang="en-US" sz="3500" b="1" dirty="0" err="1" smtClean="0"/>
              <a:t>Unterricht</a:t>
            </a:r>
            <a:r>
              <a:rPr lang="en-US" sz="3500" b="1" dirty="0" smtClean="0"/>
              <a:t>:</a:t>
            </a:r>
            <a:r>
              <a:rPr lang="en-US" sz="3500" dirty="0" smtClean="0"/>
              <a:t>  </a:t>
            </a:r>
          </a:p>
          <a:p>
            <a:pPr lvl="1"/>
            <a:r>
              <a:rPr lang="en-US" sz="3500" dirty="0" err="1" smtClean="0"/>
              <a:t>Welcher</a:t>
            </a:r>
            <a:r>
              <a:rPr lang="en-US" sz="3500" dirty="0" smtClean="0"/>
              <a:t> Tag </a:t>
            </a:r>
            <a:r>
              <a:rPr lang="en-US" sz="3500" dirty="0" err="1" smtClean="0"/>
              <a:t>ist</a:t>
            </a:r>
            <a:r>
              <a:rPr lang="en-US" sz="3500" dirty="0" smtClean="0"/>
              <a:t> </a:t>
            </a:r>
            <a:r>
              <a:rPr lang="en-US" sz="3500" dirty="0" err="1" smtClean="0"/>
              <a:t>heute</a:t>
            </a:r>
            <a:r>
              <a:rPr lang="en-US" sz="3500" dirty="0" smtClean="0"/>
              <a:t>? Wie </a:t>
            </a:r>
            <a:r>
              <a:rPr lang="en-US" sz="3500" dirty="0" err="1" smtClean="0"/>
              <a:t>ist</a:t>
            </a:r>
            <a:r>
              <a:rPr lang="en-US" sz="3500" dirty="0" smtClean="0"/>
              <a:t> das Wetter? </a:t>
            </a:r>
            <a:r>
              <a:rPr lang="en-US" sz="3500" dirty="0" err="1" smtClean="0"/>
              <a:t>Welche</a:t>
            </a:r>
            <a:r>
              <a:rPr lang="en-US" sz="3500" dirty="0" smtClean="0"/>
              <a:t> </a:t>
            </a:r>
            <a:r>
              <a:rPr lang="en-US" sz="3500" dirty="0" err="1" smtClean="0"/>
              <a:t>Jahreszeit</a:t>
            </a:r>
            <a:r>
              <a:rPr lang="en-US" sz="3500" dirty="0" smtClean="0"/>
              <a:t> </a:t>
            </a:r>
            <a:r>
              <a:rPr lang="en-US" sz="3500" dirty="0" err="1" smtClean="0"/>
              <a:t>ist</a:t>
            </a:r>
            <a:r>
              <a:rPr lang="en-US" sz="3500" dirty="0" smtClean="0"/>
              <a:t> </a:t>
            </a:r>
            <a:r>
              <a:rPr lang="en-US" sz="3500" dirty="0" err="1" smtClean="0"/>
              <a:t>jetzt</a:t>
            </a:r>
            <a:r>
              <a:rPr lang="en-US" sz="3500" dirty="0" smtClean="0"/>
              <a:t>? Wie </a:t>
            </a:r>
            <a:r>
              <a:rPr lang="en-US" sz="3500" dirty="0" err="1" smtClean="0"/>
              <a:t>spät</a:t>
            </a:r>
            <a:r>
              <a:rPr lang="en-US" sz="3500" dirty="0" smtClean="0"/>
              <a:t> </a:t>
            </a:r>
            <a:r>
              <a:rPr lang="en-US" sz="3500" dirty="0" err="1" smtClean="0"/>
              <a:t>ist</a:t>
            </a:r>
            <a:r>
              <a:rPr lang="en-US" sz="3500" dirty="0" smtClean="0"/>
              <a:t> </a:t>
            </a:r>
            <a:r>
              <a:rPr lang="en-US" sz="3500" dirty="0" err="1" smtClean="0"/>
              <a:t>es</a:t>
            </a:r>
            <a:r>
              <a:rPr lang="en-US" sz="3500" dirty="0" smtClean="0"/>
              <a:t>?</a:t>
            </a:r>
          </a:p>
          <a:p>
            <a:pPr lvl="1"/>
            <a:r>
              <a:rPr lang="en-US" sz="3500" dirty="0" err="1" smtClean="0"/>
              <a:t>Beantworte</a:t>
            </a:r>
            <a:r>
              <a:rPr lang="en-US" sz="3500" dirty="0" smtClean="0"/>
              <a:t> die </a:t>
            </a:r>
            <a:r>
              <a:rPr lang="en-US" sz="3500" dirty="0" err="1" smtClean="0"/>
              <a:t>Fragen</a:t>
            </a:r>
            <a:r>
              <a:rPr lang="en-US" sz="3500" dirty="0" smtClean="0"/>
              <a:t> </a:t>
            </a:r>
            <a:r>
              <a:rPr lang="en-US" sz="3500" dirty="0" err="1" smtClean="0"/>
              <a:t>schriftlich</a:t>
            </a:r>
            <a:r>
              <a:rPr lang="en-US" sz="3500" dirty="0"/>
              <a:t>.</a:t>
            </a:r>
            <a:endParaRPr lang="en-US" sz="3500" dirty="0" smtClean="0"/>
          </a:p>
          <a:p>
            <a:pPr lvl="1"/>
            <a:r>
              <a:rPr lang="en-US" sz="3500" dirty="0" err="1" smtClean="0"/>
              <a:t>Uhrzeiten</a:t>
            </a:r>
            <a:r>
              <a:rPr lang="en-US" sz="3500" dirty="0" smtClean="0"/>
              <a:t> </a:t>
            </a:r>
            <a:r>
              <a:rPr lang="en-US" sz="3500" dirty="0" err="1" smtClean="0"/>
              <a:t>üben</a:t>
            </a:r>
            <a:r>
              <a:rPr lang="en-US" sz="3500" dirty="0" smtClean="0"/>
              <a:t> &gt;&gt;</a:t>
            </a:r>
          </a:p>
          <a:p>
            <a:pPr lvl="1"/>
            <a:r>
              <a:rPr lang="en-US" sz="3500" dirty="0" err="1" smtClean="0"/>
              <a:t>Hauptstädte</a:t>
            </a:r>
            <a:r>
              <a:rPr lang="en-US" sz="3500" dirty="0" smtClean="0"/>
              <a:t>&gt;&gt;</a:t>
            </a:r>
          </a:p>
          <a:p>
            <a:pPr lvl="1"/>
            <a:r>
              <a:rPr lang="en-US" sz="3500" dirty="0" err="1" smtClean="0"/>
              <a:t>Formell</a:t>
            </a:r>
            <a:r>
              <a:rPr lang="en-US" sz="3500" dirty="0" smtClean="0"/>
              <a:t> &amp; </a:t>
            </a:r>
            <a:r>
              <a:rPr lang="en-US" sz="3500" dirty="0" err="1" smtClean="0"/>
              <a:t>Informell</a:t>
            </a:r>
            <a:r>
              <a:rPr lang="en-US" sz="3500" dirty="0" smtClean="0"/>
              <a:t>&gt;&gt;</a:t>
            </a:r>
          </a:p>
          <a:p>
            <a:pPr lvl="1"/>
            <a:r>
              <a:rPr lang="en-US" sz="3500" dirty="0" smtClean="0"/>
              <a:t>conjugations&gt;</a:t>
            </a:r>
            <a:r>
              <a:rPr lang="en-US" sz="3500" dirty="0" smtClean="0"/>
              <a:t>&gt;</a:t>
            </a:r>
          </a:p>
          <a:p>
            <a:pPr lvl="1"/>
            <a:r>
              <a:rPr lang="en-US" sz="3500" dirty="0" err="1" smtClean="0"/>
              <a:t>einen</a:t>
            </a:r>
            <a:r>
              <a:rPr lang="en-US" sz="3500" dirty="0" smtClean="0"/>
              <a:t> Brief </a:t>
            </a:r>
            <a:r>
              <a:rPr lang="en-US" sz="3500" dirty="0" err="1" smtClean="0"/>
              <a:t>vorlesen</a:t>
            </a:r>
            <a:r>
              <a:rPr lang="en-US" sz="3500" dirty="0" smtClean="0"/>
              <a:t> </a:t>
            </a:r>
            <a:endParaRPr lang="en-US" sz="3500" dirty="0" smtClean="0"/>
          </a:p>
          <a:p>
            <a:pPr marL="411480" lvl="1" indent="0">
              <a:buNone/>
            </a:pPr>
            <a:r>
              <a:rPr lang="en-US" sz="3500" dirty="0" smtClean="0"/>
              <a:t>	</a:t>
            </a:r>
            <a:endParaRPr lang="en-US" sz="3500" dirty="0"/>
          </a:p>
          <a:p>
            <a:r>
              <a:rPr lang="en-US" sz="3500" b="1" dirty="0" err="1" smtClean="0"/>
              <a:t>Hausaufgaben</a:t>
            </a:r>
            <a:r>
              <a:rPr lang="en-US" sz="3500" b="1" dirty="0" smtClean="0"/>
              <a:t>:&gt;&gt;</a:t>
            </a:r>
            <a:endParaRPr lang="en-US" sz="33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38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</a:t>
            </a:r>
            <a:r>
              <a:rPr lang="en-US" dirty="0" err="1" smtClean="0"/>
              <a:t>Texte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lieb</a:t>
            </a:r>
            <a:r>
              <a:rPr lang="en-US" dirty="0" smtClean="0"/>
              <a:t> – nice</a:t>
            </a:r>
          </a:p>
          <a:p>
            <a:r>
              <a:rPr lang="en-US" dirty="0" smtClean="0"/>
              <a:t>in der </a:t>
            </a:r>
            <a:r>
              <a:rPr lang="en-US" dirty="0" err="1" smtClean="0"/>
              <a:t>Nähe</a:t>
            </a:r>
            <a:r>
              <a:rPr lang="en-US" dirty="0" smtClean="0"/>
              <a:t> von </a:t>
            </a:r>
            <a:r>
              <a:rPr lang="en-US" dirty="0" err="1" smtClean="0"/>
              <a:t>uns</a:t>
            </a:r>
            <a:r>
              <a:rPr lang="en-US" dirty="0" smtClean="0"/>
              <a:t> – close by us</a:t>
            </a:r>
          </a:p>
          <a:p>
            <a:r>
              <a:rPr lang="en-US" dirty="0" err="1" smtClean="0"/>
              <a:t>arbeiten</a:t>
            </a:r>
            <a:r>
              <a:rPr lang="en-US" dirty="0" smtClean="0"/>
              <a:t> – to work</a:t>
            </a:r>
          </a:p>
          <a:p>
            <a:r>
              <a:rPr lang="en-US" dirty="0" err="1" smtClean="0"/>
              <a:t>gern</a:t>
            </a:r>
            <a:r>
              <a:rPr lang="en-US" dirty="0" smtClean="0"/>
              <a:t> – like</a:t>
            </a:r>
          </a:p>
          <a:p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– still likes</a:t>
            </a:r>
          </a:p>
          <a:p>
            <a:r>
              <a:rPr lang="en-US" dirty="0" err="1" smtClean="0"/>
              <a:t>waren</a:t>
            </a:r>
            <a:r>
              <a:rPr lang="en-US" dirty="0" smtClean="0"/>
              <a:t> – were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– she speaks</a:t>
            </a:r>
          </a:p>
          <a:p>
            <a:r>
              <a:rPr lang="en-US" dirty="0" smtClean="0"/>
              <a:t>mit </a:t>
            </a:r>
            <a:r>
              <a:rPr lang="en-US" dirty="0" err="1" smtClean="0"/>
              <a:t>uns</a:t>
            </a:r>
            <a:r>
              <a:rPr lang="en-US" dirty="0" smtClean="0"/>
              <a:t> – with 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Verwandten</a:t>
            </a:r>
            <a:r>
              <a:rPr lang="en-US" dirty="0" smtClean="0"/>
              <a:t> – relatives</a:t>
            </a:r>
          </a:p>
          <a:p>
            <a:r>
              <a:rPr lang="en-US" dirty="0" err="1" smtClean="0"/>
              <a:t>keine</a:t>
            </a:r>
            <a:r>
              <a:rPr lang="en-US" dirty="0" smtClean="0"/>
              <a:t> – no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Besuch</a:t>
            </a:r>
            <a:r>
              <a:rPr lang="en-US" dirty="0" smtClean="0"/>
              <a:t> – the visit</a:t>
            </a:r>
          </a:p>
          <a:p>
            <a:r>
              <a:rPr lang="en-US" dirty="0" err="1" smtClean="0"/>
              <a:t>bringen</a:t>
            </a:r>
            <a:r>
              <a:rPr lang="en-US" dirty="0" smtClean="0"/>
              <a:t> – to bring</a:t>
            </a:r>
          </a:p>
          <a:p>
            <a:r>
              <a:rPr lang="en-US" dirty="0" smtClean="0"/>
              <a:t>toll – great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Geschenk</a:t>
            </a:r>
            <a:r>
              <a:rPr lang="en-US" dirty="0" smtClean="0"/>
              <a:t> – the present</a:t>
            </a:r>
          </a:p>
          <a:p>
            <a:endParaRPr lang="en-US" dirty="0"/>
          </a:p>
          <a:p>
            <a:r>
              <a:rPr lang="en-US" dirty="0" err="1" smtClean="0"/>
              <a:t>aber</a:t>
            </a:r>
            <a:r>
              <a:rPr lang="en-US" dirty="0" smtClean="0"/>
              <a:t> – but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meint</a:t>
            </a:r>
            <a:r>
              <a:rPr lang="en-US" dirty="0"/>
              <a:t> </a:t>
            </a:r>
            <a:r>
              <a:rPr lang="en-US" dirty="0" smtClean="0"/>
              <a:t>– she thinks, she is of the opinion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228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22860384"/>
              </p:ext>
            </p:extLst>
          </p:nvPr>
        </p:nvGraphicFramePr>
        <p:xfrm>
          <a:off x="457200" y="324805"/>
          <a:ext cx="36576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96868957"/>
              </p:ext>
            </p:extLst>
          </p:nvPr>
        </p:nvGraphicFramePr>
        <p:xfrm>
          <a:off x="4419600" y="322664"/>
          <a:ext cx="3657600" cy="631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36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210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52562556"/>
              </p:ext>
            </p:extLst>
          </p:nvPr>
        </p:nvGraphicFramePr>
        <p:xfrm>
          <a:off x="457200" y="324805"/>
          <a:ext cx="3657598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42304261"/>
              </p:ext>
            </p:extLst>
          </p:nvPr>
        </p:nvGraphicFramePr>
        <p:xfrm>
          <a:off x="4419600" y="322664"/>
          <a:ext cx="3657598" cy="631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63625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829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Beschreibe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Wie </a:t>
            </a:r>
            <a:r>
              <a:rPr lang="en-US" dirty="0" err="1" smtClean="0"/>
              <a:t>sieht</a:t>
            </a:r>
            <a:r>
              <a:rPr lang="en-US" dirty="0" smtClean="0"/>
              <a:t> der </a:t>
            </a:r>
            <a:r>
              <a:rPr lang="en-US" dirty="0" err="1" smtClean="0"/>
              <a:t>Stuhl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</a:t>
            </a:r>
          </a:p>
          <a:p>
            <a:r>
              <a:rPr lang="en-US" dirty="0" smtClean="0"/>
              <a:t>(appearance)</a:t>
            </a:r>
          </a:p>
          <a:p>
            <a:endParaRPr lang="en-US" dirty="0" smtClean="0"/>
          </a:p>
          <a:p>
            <a:r>
              <a:rPr lang="en-US" u="sng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Klein.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braun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kaputt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neu</a:t>
            </a:r>
            <a:endParaRPr lang="en-US" dirty="0" smtClean="0"/>
          </a:p>
          <a:p>
            <a:r>
              <a:rPr lang="en-US" dirty="0" smtClean="0"/>
              <a:t>… alt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groß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599" y="1536192"/>
            <a:ext cx="3919369" cy="4590288"/>
          </a:xfrm>
        </p:spPr>
        <p:txBody>
          <a:bodyPr>
            <a:normAutofit fontScale="85000" lnSpcReduction="10000"/>
          </a:bodyPr>
          <a:lstStyle/>
          <a:p>
            <a:r>
              <a:rPr lang="en-US" u="sng" dirty="0" smtClean="0"/>
              <a:t>Wie </a:t>
            </a:r>
            <a:r>
              <a:rPr lang="en-US" u="sng" dirty="0" err="1" smtClean="0"/>
              <a:t>findest</a:t>
            </a:r>
            <a:r>
              <a:rPr lang="en-US" u="sng" dirty="0" smtClean="0"/>
              <a:t> du </a:t>
            </a:r>
            <a:r>
              <a:rPr lang="en-US" dirty="0" smtClean="0"/>
              <a:t>den </a:t>
            </a:r>
            <a:r>
              <a:rPr lang="en-US" dirty="0" err="1" smtClean="0"/>
              <a:t>Stuhl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r>
              <a:rPr lang="en-US" dirty="0" smtClean="0"/>
              <a:t>(</a:t>
            </a:r>
            <a:r>
              <a:rPr lang="en-US" u="sng" dirty="0" smtClean="0"/>
              <a:t>What do you think of </a:t>
            </a:r>
            <a:r>
              <a:rPr lang="en-US" dirty="0" smtClean="0"/>
              <a:t>…)</a:t>
            </a:r>
          </a:p>
          <a:p>
            <a:r>
              <a:rPr lang="en-US" dirty="0" smtClean="0"/>
              <a:t>(opinion)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den </a:t>
            </a:r>
            <a:r>
              <a:rPr lang="en-US" dirty="0" err="1" smtClean="0"/>
              <a:t>Stuhl</a:t>
            </a:r>
            <a:r>
              <a:rPr lang="en-US" dirty="0" smtClean="0"/>
              <a:t> </a:t>
            </a:r>
            <a:r>
              <a:rPr lang="en-US" dirty="0" err="1" smtClean="0"/>
              <a:t>schön</a:t>
            </a:r>
            <a:r>
              <a:rPr lang="en-US" dirty="0" smtClean="0"/>
              <a:t>. </a:t>
            </a:r>
          </a:p>
          <a:p>
            <a:pPr marL="114300" indent="0">
              <a:buNone/>
            </a:pPr>
            <a:r>
              <a:rPr lang="en-US" dirty="0" smtClean="0"/>
              <a:t>   (I find the chair pretty.)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den </a:t>
            </a:r>
            <a:r>
              <a:rPr lang="en-US" dirty="0" err="1" smtClean="0"/>
              <a:t>Stuhl</a:t>
            </a:r>
            <a:r>
              <a:rPr lang="en-US" dirty="0" smtClean="0"/>
              <a:t> </a:t>
            </a:r>
            <a:r>
              <a:rPr lang="en-US" dirty="0" err="1" smtClean="0"/>
              <a:t>häßlich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…. </a:t>
            </a:r>
            <a:r>
              <a:rPr lang="en-US" dirty="0" err="1" smtClean="0"/>
              <a:t>bequem</a:t>
            </a:r>
            <a:endParaRPr lang="en-US" dirty="0" smtClean="0"/>
          </a:p>
          <a:p>
            <a:r>
              <a:rPr lang="en-US" dirty="0" smtClean="0"/>
              <a:t>….</a:t>
            </a:r>
            <a:r>
              <a:rPr lang="en-US" dirty="0" err="1" smtClean="0"/>
              <a:t>unbequem</a:t>
            </a:r>
            <a:endParaRPr lang="en-US" dirty="0" smtClean="0"/>
          </a:p>
          <a:p>
            <a:r>
              <a:rPr lang="en-US" dirty="0" smtClean="0"/>
              <a:t>… gut 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nicht</a:t>
            </a:r>
            <a:r>
              <a:rPr lang="en-US" dirty="0" smtClean="0"/>
              <a:t> gut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25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Uhrzeiten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viertel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sieben</a:t>
            </a:r>
            <a:endParaRPr lang="en-US" dirty="0" smtClean="0"/>
          </a:p>
          <a:p>
            <a:r>
              <a:rPr lang="en-US" dirty="0" err="1" smtClean="0"/>
              <a:t>halb</a:t>
            </a:r>
            <a:r>
              <a:rPr lang="en-US" dirty="0"/>
              <a:t> </a:t>
            </a:r>
            <a:r>
              <a:rPr lang="en-US" dirty="0" smtClean="0"/>
              <a:t>elf</a:t>
            </a:r>
          </a:p>
          <a:p>
            <a:r>
              <a:rPr lang="en-US" dirty="0" err="1" smtClean="0"/>
              <a:t>fünf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neun</a:t>
            </a:r>
            <a:endParaRPr lang="en-US" dirty="0" smtClean="0"/>
          </a:p>
          <a:p>
            <a:r>
              <a:rPr lang="en-US" dirty="0" err="1" smtClean="0"/>
              <a:t>zwanzig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drei</a:t>
            </a:r>
            <a:endParaRPr lang="en-US" dirty="0" smtClean="0"/>
          </a:p>
          <a:p>
            <a:r>
              <a:rPr lang="en-US" dirty="0" err="1" smtClean="0"/>
              <a:t>halb</a:t>
            </a:r>
            <a:r>
              <a:rPr lang="en-US" dirty="0" smtClean="0"/>
              <a:t> </a:t>
            </a:r>
            <a:r>
              <a:rPr lang="en-US" dirty="0" err="1" smtClean="0"/>
              <a:t>fünf</a:t>
            </a:r>
            <a:endParaRPr lang="en-US" dirty="0" smtClean="0"/>
          </a:p>
          <a:p>
            <a:r>
              <a:rPr lang="en-US" dirty="0" err="1" smtClean="0"/>
              <a:t>zehn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zwei</a:t>
            </a:r>
            <a:endParaRPr lang="en-US" dirty="0" smtClean="0"/>
          </a:p>
          <a:p>
            <a:r>
              <a:rPr lang="en-US" dirty="0" err="1" smtClean="0"/>
              <a:t>viertel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acht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719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Hauptstädte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Hauptstadt</a:t>
            </a:r>
            <a:r>
              <a:rPr lang="en-US" dirty="0" smtClean="0"/>
              <a:t> von Deutschland </a:t>
            </a:r>
            <a:r>
              <a:rPr lang="en-US" dirty="0" err="1" smtClean="0"/>
              <a:t>heißt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/>
              <a:t>Die </a:t>
            </a:r>
            <a:r>
              <a:rPr lang="en-US" dirty="0" err="1"/>
              <a:t>Hauptstadt</a:t>
            </a:r>
            <a:r>
              <a:rPr lang="en-US" dirty="0"/>
              <a:t> von </a:t>
            </a:r>
            <a:r>
              <a:rPr lang="en-US" dirty="0" smtClean="0"/>
              <a:t>der </a:t>
            </a:r>
            <a:r>
              <a:rPr lang="en-US" dirty="0" err="1" smtClean="0"/>
              <a:t>Schweiz</a:t>
            </a:r>
            <a:r>
              <a:rPr lang="en-US" dirty="0" smtClean="0"/>
              <a:t> </a:t>
            </a:r>
            <a:r>
              <a:rPr lang="en-US" dirty="0" err="1"/>
              <a:t>heißt</a:t>
            </a:r>
            <a:r>
              <a:rPr lang="en-US" dirty="0"/>
              <a:t>:</a:t>
            </a:r>
          </a:p>
          <a:p>
            <a:endParaRPr lang="en-US" dirty="0" smtClean="0"/>
          </a:p>
          <a:p>
            <a:r>
              <a:rPr lang="en-US" dirty="0"/>
              <a:t>Die </a:t>
            </a:r>
            <a:r>
              <a:rPr lang="en-US" dirty="0" err="1"/>
              <a:t>Hauptstadt</a:t>
            </a:r>
            <a:r>
              <a:rPr lang="en-US" dirty="0"/>
              <a:t> von </a:t>
            </a:r>
            <a:r>
              <a:rPr lang="en-US" dirty="0" err="1" smtClean="0"/>
              <a:t>Österreich</a:t>
            </a:r>
            <a:r>
              <a:rPr lang="en-US" dirty="0" smtClean="0"/>
              <a:t> </a:t>
            </a:r>
            <a:r>
              <a:rPr lang="en-US" dirty="0" err="1"/>
              <a:t>heißt</a:t>
            </a:r>
            <a:r>
              <a:rPr lang="en-US" dirty="0"/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724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formell</a:t>
            </a:r>
            <a:r>
              <a:rPr lang="en-US" dirty="0" smtClean="0"/>
              <a:t> / </a:t>
            </a:r>
            <a:r>
              <a:rPr lang="en-US" dirty="0" err="1" smtClean="0"/>
              <a:t>informell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talk to a …. in Germany</a:t>
            </a:r>
          </a:p>
          <a:p>
            <a:pPr lvl="1"/>
            <a:r>
              <a:rPr lang="en-US" dirty="0" smtClean="0"/>
              <a:t>store clerk    	du	</a:t>
            </a:r>
            <a:r>
              <a:rPr lang="en-US" dirty="0" err="1" smtClean="0"/>
              <a:t>ihr</a:t>
            </a:r>
            <a:r>
              <a:rPr lang="en-US" dirty="0" smtClean="0"/>
              <a:t>	</a:t>
            </a:r>
            <a:r>
              <a:rPr lang="en-US" dirty="0" err="1" smtClean="0"/>
              <a:t>Sie</a:t>
            </a:r>
            <a:endParaRPr lang="en-US" dirty="0" smtClean="0"/>
          </a:p>
          <a:p>
            <a:pPr lvl="1"/>
            <a:r>
              <a:rPr lang="en-US" dirty="0" smtClean="0"/>
              <a:t>your dad</a:t>
            </a:r>
            <a:r>
              <a:rPr lang="en-US" dirty="0"/>
              <a:t> </a:t>
            </a:r>
            <a:r>
              <a:rPr lang="en-US" dirty="0" smtClean="0"/>
              <a:t>or mom 	du</a:t>
            </a:r>
            <a:r>
              <a:rPr lang="en-US" dirty="0"/>
              <a:t>	</a:t>
            </a:r>
            <a:r>
              <a:rPr lang="en-US" dirty="0" err="1"/>
              <a:t>ihr</a:t>
            </a:r>
            <a:r>
              <a:rPr lang="en-US" dirty="0"/>
              <a:t>	</a:t>
            </a:r>
            <a:r>
              <a:rPr lang="en-US" dirty="0" err="1"/>
              <a:t>Sie</a:t>
            </a:r>
            <a:endParaRPr lang="en-US" dirty="0"/>
          </a:p>
          <a:p>
            <a:pPr lvl="1"/>
            <a:r>
              <a:rPr lang="en-US" dirty="0" smtClean="0"/>
              <a:t>your aunt</a:t>
            </a:r>
            <a:r>
              <a:rPr lang="en-US" dirty="0"/>
              <a:t> </a:t>
            </a:r>
            <a:r>
              <a:rPr lang="en-US" dirty="0" smtClean="0"/>
              <a:t>or uncle	du</a:t>
            </a:r>
            <a:r>
              <a:rPr lang="en-US" dirty="0"/>
              <a:t>	</a:t>
            </a:r>
            <a:r>
              <a:rPr lang="en-US" dirty="0" err="1"/>
              <a:t>ihr</a:t>
            </a:r>
            <a:r>
              <a:rPr lang="en-US" dirty="0"/>
              <a:t>	</a:t>
            </a:r>
            <a:r>
              <a:rPr lang="en-US" dirty="0" err="1"/>
              <a:t>Sie</a:t>
            </a:r>
            <a:endParaRPr lang="en-US" dirty="0"/>
          </a:p>
          <a:p>
            <a:pPr lvl="1"/>
            <a:r>
              <a:rPr lang="en-US" dirty="0" smtClean="0"/>
              <a:t>your teacher 	</a:t>
            </a:r>
            <a:r>
              <a:rPr lang="en-US" dirty="0"/>
              <a:t>du	</a:t>
            </a:r>
            <a:r>
              <a:rPr lang="en-US" dirty="0" err="1"/>
              <a:t>ihr</a:t>
            </a:r>
            <a:r>
              <a:rPr lang="en-US" dirty="0"/>
              <a:t>	</a:t>
            </a:r>
            <a:r>
              <a:rPr lang="en-US" dirty="0" err="1"/>
              <a:t>Sie</a:t>
            </a:r>
            <a:endParaRPr lang="en-US" dirty="0"/>
          </a:p>
          <a:p>
            <a:pPr lvl="1"/>
            <a:r>
              <a:rPr lang="en-US" dirty="0" smtClean="0"/>
              <a:t>your principal 	</a:t>
            </a:r>
            <a:r>
              <a:rPr lang="en-US" dirty="0"/>
              <a:t>du	</a:t>
            </a:r>
            <a:r>
              <a:rPr lang="en-US" dirty="0" err="1"/>
              <a:t>ihr</a:t>
            </a:r>
            <a:r>
              <a:rPr lang="en-US" dirty="0"/>
              <a:t>	</a:t>
            </a:r>
            <a:r>
              <a:rPr lang="en-US" dirty="0" err="1"/>
              <a:t>Sie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956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chart for: </a:t>
            </a:r>
            <a:r>
              <a:rPr lang="en-US" dirty="0" err="1" smtClean="0"/>
              <a:t>sein</a:t>
            </a:r>
            <a:r>
              <a:rPr lang="en-US" dirty="0" smtClean="0"/>
              <a:t>, </a:t>
            </a:r>
            <a:r>
              <a:rPr lang="en-US" dirty="0" err="1" smtClean="0"/>
              <a:t>haben</a:t>
            </a:r>
            <a:r>
              <a:rPr lang="en-US" dirty="0" smtClean="0"/>
              <a:t>, </a:t>
            </a:r>
            <a:r>
              <a:rPr lang="en-US" dirty="0" err="1" smtClean="0"/>
              <a:t>machen</a:t>
            </a:r>
            <a:endParaRPr lang="en-US" dirty="0"/>
          </a:p>
          <a:p>
            <a:r>
              <a:rPr lang="en-US" dirty="0" smtClean="0"/>
              <a:t>fill in the blank</a:t>
            </a:r>
          </a:p>
          <a:p>
            <a:r>
              <a:rPr lang="en-US" dirty="0" smtClean="0"/>
              <a:t>Peter __________ Basketball. </a:t>
            </a:r>
            <a:r>
              <a:rPr lang="en-US" dirty="0" err="1" smtClean="0"/>
              <a:t>speilen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__________ Petra. </a:t>
            </a:r>
            <a:r>
              <a:rPr lang="en-US" dirty="0" err="1" smtClean="0"/>
              <a:t>heissen</a:t>
            </a:r>
            <a:endParaRPr lang="en-US" dirty="0" smtClean="0"/>
          </a:p>
          <a:p>
            <a:r>
              <a:rPr lang="en-US" dirty="0" smtClean="0"/>
              <a:t>Wie _________ du?  </a:t>
            </a:r>
            <a:r>
              <a:rPr lang="en-US" dirty="0" err="1" smtClean="0"/>
              <a:t>heissen</a:t>
            </a:r>
            <a:endParaRPr lang="en-US" dirty="0" smtClean="0"/>
          </a:p>
          <a:p>
            <a:r>
              <a:rPr lang="en-US" dirty="0" smtClean="0"/>
              <a:t>Maria __________ 15. </a:t>
            </a:r>
            <a:r>
              <a:rPr lang="en-US" dirty="0" err="1" smtClean="0"/>
              <a:t>sein</a:t>
            </a:r>
            <a:endParaRPr lang="en-US" dirty="0" smtClean="0"/>
          </a:p>
          <a:p>
            <a:r>
              <a:rPr lang="en-US" dirty="0" err="1" smtClean="0"/>
              <a:t>Wir</a:t>
            </a:r>
            <a:r>
              <a:rPr lang="en-US" dirty="0" smtClean="0"/>
              <a:t> _____________ in Detroit. </a:t>
            </a:r>
            <a:r>
              <a:rPr lang="en-US" dirty="0" err="1" smtClean="0"/>
              <a:t>wohnen</a:t>
            </a:r>
            <a:endParaRPr lang="en-US" dirty="0" smtClean="0"/>
          </a:p>
          <a:p>
            <a:r>
              <a:rPr lang="en-US" dirty="0" smtClean="0"/>
              <a:t>Du ___________ </a:t>
            </a:r>
            <a:r>
              <a:rPr lang="en-US" dirty="0" err="1" smtClean="0"/>
              <a:t>braune</a:t>
            </a:r>
            <a:r>
              <a:rPr lang="en-US" dirty="0" smtClean="0"/>
              <a:t> </a:t>
            </a:r>
            <a:r>
              <a:rPr lang="en-US" dirty="0" err="1" smtClean="0"/>
              <a:t>Augen</a:t>
            </a:r>
            <a:r>
              <a:rPr lang="en-US" dirty="0" smtClean="0"/>
              <a:t>. </a:t>
            </a:r>
            <a:r>
              <a:rPr lang="en-US" dirty="0" err="1" smtClean="0"/>
              <a:t>haben</a:t>
            </a:r>
            <a:endParaRPr lang="en-US" dirty="0" smtClean="0"/>
          </a:p>
          <a:p>
            <a:r>
              <a:rPr lang="en-US" dirty="0" smtClean="0"/>
              <a:t>Susi &amp; Maria __________ </a:t>
            </a:r>
            <a:r>
              <a:rPr lang="en-US" dirty="0" err="1" smtClean="0"/>
              <a:t>lange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 smtClean="0"/>
              <a:t>. </a:t>
            </a:r>
            <a:r>
              <a:rPr lang="en-US" dirty="0" err="1" smtClean="0"/>
              <a:t>haben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350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-Homework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study for final exam (overview and study guide handed out on Monday 1/7/2013)</a:t>
            </a:r>
          </a:p>
          <a:p>
            <a:endParaRPr lang="en-US" dirty="0"/>
          </a:p>
          <a:p>
            <a:endParaRPr lang="en-US" b="1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en-US" dirty="0" smtClean="0"/>
          </a:p>
          <a:p>
            <a:r>
              <a:rPr lang="en-US" u="sng" dirty="0" smtClean="0"/>
              <a:t>General Info about homework:</a:t>
            </a:r>
            <a:endParaRPr lang="en-US" u="sng" dirty="0"/>
          </a:p>
          <a:p>
            <a:pPr lvl="1"/>
            <a:r>
              <a:rPr lang="en-US" dirty="0"/>
              <a:t>It is always expected that you study your notes from the day and all previous vocabulary and concepts</a:t>
            </a:r>
          </a:p>
          <a:p>
            <a:pPr lvl="1"/>
            <a:r>
              <a:rPr lang="en-US" dirty="0"/>
              <a:t>If you have </a:t>
            </a:r>
            <a:r>
              <a:rPr lang="en-US" u="sng" dirty="0"/>
              <a:t>any</a:t>
            </a:r>
            <a:r>
              <a:rPr lang="en-US" dirty="0"/>
              <a:t> question, need help or for tutoring: please see me second lunch or after school!</a:t>
            </a:r>
          </a:p>
          <a:p>
            <a:pPr lvl="1"/>
            <a:r>
              <a:rPr lang="en-US" dirty="0"/>
              <a:t>If you were absent or to hand in late work: see me second lunch or after school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Questions: see our website: http://</a:t>
            </a:r>
            <a:r>
              <a:rPr lang="en-US" dirty="0" err="1" smtClean="0"/>
              <a:t>rhsgerman.weebly.com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3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16110201"/>
              </p:ext>
            </p:extLst>
          </p:nvPr>
        </p:nvGraphicFramePr>
        <p:xfrm>
          <a:off x="457200" y="350461"/>
          <a:ext cx="36576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79973526"/>
              </p:ext>
            </p:extLst>
          </p:nvPr>
        </p:nvGraphicFramePr>
        <p:xfrm>
          <a:off x="4419600" y="322664"/>
          <a:ext cx="3657600" cy="631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36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616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25445285"/>
              </p:ext>
            </p:extLst>
          </p:nvPr>
        </p:nvGraphicFramePr>
        <p:xfrm>
          <a:off x="457200" y="324805"/>
          <a:ext cx="3657600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1/8 Tue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1/9</a:t>
                      </a:r>
                    </a:p>
                    <a:p>
                      <a:pPr algn="ctr"/>
                      <a:r>
                        <a:rPr lang="en-US" sz="1200" dirty="0" smtClean="0"/>
                        <a:t>Wed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38383416"/>
              </p:ext>
            </p:extLst>
          </p:nvPr>
        </p:nvGraphicFramePr>
        <p:xfrm>
          <a:off x="4419600" y="322664"/>
          <a:ext cx="3657600" cy="642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36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1/8 Tue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1/9 Wed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390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15447</TotalTime>
  <Words>1459</Words>
  <Application>Microsoft Macintosh PowerPoint</Application>
  <PresentationFormat>On-screen Show (4:3)</PresentationFormat>
  <Paragraphs>531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Adjacency</vt:lpstr>
      <vt:lpstr>Deutsch 1</vt:lpstr>
      <vt:lpstr>Montag, der 14. Januar 2013 Deutsch 1, G Stunde  Heute ist ein C - Tag</vt:lpstr>
      <vt:lpstr>Uhrzeiten</vt:lpstr>
      <vt:lpstr>Hauptstädte</vt:lpstr>
      <vt:lpstr>formell / informell</vt:lpstr>
      <vt:lpstr>Conjugations</vt:lpstr>
      <vt:lpstr>Hausaufgaben-Homework</vt:lpstr>
      <vt:lpstr>PowerPoint Presentation</vt:lpstr>
      <vt:lpstr>PowerPoint Presentation</vt:lpstr>
      <vt:lpstr>Sentences structure &amp; Pronouns</vt:lpstr>
      <vt:lpstr>Mein Bericht über …. (Phil)</vt:lpstr>
      <vt:lpstr>Beschreibe die Familienmitglieder</vt:lpstr>
      <vt:lpstr>haben – to have </vt:lpstr>
      <vt:lpstr>Meine Familie This is what you can show in your presentation</vt:lpstr>
      <vt:lpstr>Meine Familie This is what I would like to hear (for a male family member)</vt:lpstr>
      <vt:lpstr>Meine Familie – your turn</vt:lpstr>
      <vt:lpstr>Meine Familie – your turn</vt:lpstr>
      <vt:lpstr>Beschreibe die Person:</vt:lpstr>
      <vt:lpstr>Log-in information for Netbook</vt:lpstr>
      <vt:lpstr>Vokabeln Texte Seite 25</vt:lpstr>
      <vt:lpstr>PowerPoint Presentation</vt:lpstr>
      <vt:lpstr>PowerPoint Presentation</vt:lpstr>
      <vt:lpstr>Beschreibe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 Scheibel</dc:creator>
  <cp:lastModifiedBy>Britta Scheibel</cp:lastModifiedBy>
  <cp:revision>403</cp:revision>
  <dcterms:created xsi:type="dcterms:W3CDTF">2012-09-05T12:16:07Z</dcterms:created>
  <dcterms:modified xsi:type="dcterms:W3CDTF">2013-01-14T19:50:09Z</dcterms:modified>
</cp:coreProperties>
</file>